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5FF_229A0C55.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601_52911A05.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608_DD76A622.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2"/>
  </p:notesMasterIdLst>
  <p:handoutMasterIdLst>
    <p:handoutMasterId r:id="rId23"/>
  </p:handoutMasterIdLst>
  <p:sldIdLst>
    <p:sldId id="309" r:id="rId5"/>
    <p:sldId id="1543" r:id="rId6"/>
    <p:sldId id="257" r:id="rId7"/>
    <p:sldId id="259" r:id="rId8"/>
    <p:sldId id="1535" r:id="rId9"/>
    <p:sldId id="1545" r:id="rId10"/>
    <p:sldId id="1536" r:id="rId11"/>
    <p:sldId id="1537" r:id="rId12"/>
    <p:sldId id="1541" r:id="rId13"/>
    <p:sldId id="1546" r:id="rId14"/>
    <p:sldId id="1539" r:id="rId15"/>
    <p:sldId id="1540" r:id="rId16"/>
    <p:sldId id="1542" r:id="rId17"/>
    <p:sldId id="1544" r:id="rId18"/>
    <p:sldId id="268" r:id="rId19"/>
    <p:sldId id="270" r:id="rId20"/>
    <p:sldId id="153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198CA1-2319-55E0-CE99-8C6DB0BFF8A0}" name="Avery Miller" initials="AM" userId="S::AMiller@horizon-next.com::47844454-6a00-4b74-801f-615a80ef9b20" providerId="AD"/>
  <p188:author id="{0B82DBAB-53E4-03EF-7626-A6A5E196D65C}" name="Jenna Mirabile" initials="JM" userId="S::JMirabile@horizonmedia.com::a359b2b4-8f3c-4306-ac12-6a4c22ca461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5450"/>
    <a:srgbClr val="FF9265"/>
    <a:srgbClr val="FFFFFF"/>
    <a:srgbClr val="F96461"/>
    <a:srgbClr val="E84E92"/>
    <a:srgbClr val="EA5A68"/>
    <a:srgbClr val="AB2F83"/>
    <a:srgbClr val="D94A6E"/>
    <a:srgbClr val="EF5D64"/>
    <a:srgbClr val="F870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E464F0-AC0C-4184-A8BC-FA6FBC640DA6}" v="607" dt="2025-08-12T20:32:10.3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omments/modernComment_5FF_229A0C55.xml><?xml version="1.0" encoding="utf-8"?>
<p188:cmLst xmlns:a="http://schemas.openxmlformats.org/drawingml/2006/main" xmlns:r="http://schemas.openxmlformats.org/officeDocument/2006/relationships" xmlns:p188="http://schemas.microsoft.com/office/powerpoint/2018/8/main">
  <p188:cm id="{E25ABAE9-63E6-44E7-9FC3-044A145C6FB6}" authorId="{39198CA1-2319-55E0-CE99-8C6DB0BFF8A0}" created="2025-08-04T17:27:20.473">
    <pc:sldMkLst xmlns:pc="http://schemas.microsoft.com/office/powerpoint/2013/main/command">
      <pc:docMk/>
      <pc:sldMk cId="580521045" sldId="1535"/>
    </pc:sldMkLst>
    <p188:txBody>
      <a:bodyPr/>
      <a:lstStyle/>
      <a:p>
        <a:r>
          <a:rPr lang="en-US"/>
          <a:t>Remove text under</a:t>
        </a:r>
      </a:p>
    </p188:txBody>
  </p188:cm>
</p188:cmLst>
</file>

<file path=ppt/comments/modernComment_601_52911A05.xml><?xml version="1.0" encoding="utf-8"?>
<p188:cmLst xmlns:a="http://schemas.openxmlformats.org/drawingml/2006/main" xmlns:r="http://schemas.openxmlformats.org/officeDocument/2006/relationships" xmlns:p188="http://schemas.microsoft.com/office/powerpoint/2018/8/main">
  <p188:cm id="{B547523F-69F2-4736-87C4-B98E3BEAEECA}" authorId="{39198CA1-2319-55E0-CE99-8C6DB0BFF8A0}" created="2025-07-29T19:03:30.129">
    <pc:sldMkLst xmlns:pc="http://schemas.microsoft.com/office/powerpoint/2013/main/command">
      <pc:docMk/>
      <pc:sldMk cId="1385241093" sldId="1537"/>
    </pc:sldMkLst>
    <p188:replyLst>
      <p188:reply id="{D42C45F5-95C1-4DCD-AD8F-3D6D0A38C3EA}" authorId="{39198CA1-2319-55E0-CE99-8C6DB0BFF8A0}" created="2025-07-30T13:31:07.272">
        <p188:txBody>
          <a:bodyPr/>
          <a:lstStyle/>
          <a:p>
            <a:r>
              <a:rPr lang="en-US"/>
              <a:t>~40% of all consumers use TikTok to search for information, and that rises to 64% of Gen Z and 49% of millennials</a:t>
            </a:r>
          </a:p>
        </p188:txBody>
      </p188:reply>
    </p188:replyLst>
    <p188:txBody>
      <a:bodyPr/>
      <a:lstStyle/>
      <a:p>
        <a:r>
          <a:rPr lang="en-US"/>
          <a:t>[@Jenna Mirabile] is there only data on gen z</a:t>
        </a:r>
      </a:p>
    </p188:txBody>
  </p188:cm>
</p188:cmLst>
</file>

<file path=ppt/comments/modernComment_608_DD76A622.xml><?xml version="1.0" encoding="utf-8"?>
<p188:cmLst xmlns:a="http://schemas.openxmlformats.org/drawingml/2006/main" xmlns:r="http://schemas.openxmlformats.org/officeDocument/2006/relationships" xmlns:p188="http://schemas.microsoft.com/office/powerpoint/2018/8/main">
  <p188:cm id="{284D5E6B-C2BC-451C-925F-181297BEDEDF}" authorId="{39198CA1-2319-55E0-CE99-8C6DB0BFF8A0}" created="2025-08-03T20:34:13.283">
    <pc:sldMkLst xmlns:pc="http://schemas.microsoft.com/office/powerpoint/2013/main/command">
      <pc:docMk/>
      <pc:sldMk cId="3715540514" sldId="1544"/>
    </pc:sldMkLst>
    <p188:txBody>
      <a:bodyPr/>
      <a:lstStyle/>
      <a:p>
        <a:r>
          <a:rPr lang="en-US"/>
          <a:t>Need to change google picture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198972-73C8-9327-0850-18A6425134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955A2EB-01C3-20E0-FF45-07CCC86724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D1EC30-5B0B-48D0-A1A8-66A96720DF24}" type="datetimeFigureOut">
              <a:rPr lang="en-US" smtClean="0"/>
              <a:t>8/13/2025</a:t>
            </a:fld>
            <a:endParaRPr lang="en-US"/>
          </a:p>
        </p:txBody>
      </p:sp>
      <p:sp>
        <p:nvSpPr>
          <p:cNvPr id="4" name="Footer Placeholder 3">
            <a:extLst>
              <a:ext uri="{FF2B5EF4-FFF2-40B4-BE49-F238E27FC236}">
                <a16:creationId xmlns:a16="http://schemas.microsoft.com/office/drawing/2014/main" id="{91C50A84-CDF8-9D1C-7599-D1B543581C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BAAFBD2-1F7B-DB18-5994-6D22C6743F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8FBFCE-2205-4B9C-81E5-532E0690D8C1}" type="slidenum">
              <a:rPr lang="en-US" smtClean="0"/>
              <a:t>‹#›</a:t>
            </a:fld>
            <a:endParaRPr lang="en-US"/>
          </a:p>
        </p:txBody>
      </p:sp>
    </p:spTree>
    <p:extLst>
      <p:ext uri="{BB962C8B-B14F-4D97-AF65-F5344CB8AC3E}">
        <p14:creationId xmlns:p14="http://schemas.microsoft.com/office/powerpoint/2010/main" val="1178731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F68A4D-42A7-45F7-9930-00E8DCB48D7E}" type="datetimeFigureOut">
              <a:rPr lang="en-US" smtClean="0"/>
              <a:t>8/13/2025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DD6F49-EBB7-4CCF-97A8-E526BB28BB69}" type="slidenum">
              <a:rPr lang="en-US" smtClean="0"/>
              <a:t>‹#›</a:t>
            </a:fld>
            <a:endParaRPr lang="en-US"/>
          </a:p>
        </p:txBody>
      </p:sp>
    </p:spTree>
    <p:extLst>
      <p:ext uri="{BB962C8B-B14F-4D97-AF65-F5344CB8AC3E}">
        <p14:creationId xmlns:p14="http://schemas.microsoft.com/office/powerpoint/2010/main" val="2787193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AVERY</a:t>
            </a:r>
          </a:p>
        </p:txBody>
      </p:sp>
      <p:sp>
        <p:nvSpPr>
          <p:cNvPr id="4" name="Slide Number Placeholder 3"/>
          <p:cNvSpPr>
            <a:spLocks noGrp="1"/>
          </p:cNvSpPr>
          <p:nvPr>
            <p:ph type="sldNum" sz="quarter" idx="5"/>
          </p:nvPr>
        </p:nvSpPr>
        <p:spPr/>
        <p:txBody>
          <a:bodyPr/>
          <a:lstStyle/>
          <a:p>
            <a:fld id="{BFDD6F49-EBB7-4CCF-97A8-E526BB28BB69}" type="slidenum">
              <a:rPr lang="en-US" smtClean="0"/>
              <a:t>1</a:t>
            </a:fld>
            <a:endParaRPr lang="en-US"/>
          </a:p>
        </p:txBody>
      </p:sp>
    </p:spTree>
    <p:extLst>
      <p:ext uri="{BB962C8B-B14F-4D97-AF65-F5344CB8AC3E}">
        <p14:creationId xmlns:p14="http://schemas.microsoft.com/office/powerpoint/2010/main" val="3572968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AVERY</a:t>
            </a:r>
          </a:p>
          <a:p>
            <a:r>
              <a:rPr lang="en-US">
                <a:solidFill>
                  <a:srgbClr val="FF0000"/>
                </a:solidFill>
              </a:rPr>
              <a:t>Paid Search Adaptation</a:t>
            </a:r>
          </a:p>
          <a:p>
            <a:pPr marL="285750" indent="-285750">
              <a:spcBef>
                <a:spcPts val="0"/>
              </a:spcBef>
              <a:spcAft>
                <a:spcPts val="1000"/>
              </a:spcAft>
              <a:buFont typeface="Arial" panose="020B0604020202020204" pitchFamily="34" charset="0"/>
              <a:buChar char="•"/>
            </a:pPr>
            <a:r>
              <a:rPr lang="en-US" sz="1200">
                <a:solidFill>
                  <a:srgbClr val="FF0000"/>
                </a:solidFill>
              </a:rPr>
              <a:t>AI overviews show </a:t>
            </a:r>
            <a:r>
              <a:rPr lang="en-US" sz="1200"/>
              <a:t>on the top of search, pushing traditional sponsored ads further down</a:t>
            </a:r>
          </a:p>
          <a:p>
            <a:pPr marL="742950" lvl="1" indent="-285750">
              <a:spcBef>
                <a:spcPts val="0"/>
              </a:spcBef>
              <a:spcAft>
                <a:spcPts val="1000"/>
              </a:spcAft>
              <a:buFont typeface="Arial" panose="020B0604020202020204" pitchFamily="34" charset="0"/>
              <a:buChar char="•"/>
            </a:pPr>
            <a:r>
              <a:rPr lang="en-US" sz="1200">
                <a:solidFill>
                  <a:schemeClr val="accent1"/>
                </a:solidFill>
              </a:rPr>
              <a:t>This might decrease traffic on sponsored content and paid queries</a:t>
            </a:r>
          </a:p>
          <a:p>
            <a:pPr marL="285750" indent="-285750">
              <a:spcBef>
                <a:spcPts val="0"/>
              </a:spcBef>
              <a:spcAft>
                <a:spcPts val="1000"/>
              </a:spcAft>
              <a:buFont typeface="Arial" panose="020B0604020202020204" pitchFamily="34" charset="0"/>
              <a:buChar char="•"/>
            </a:pPr>
            <a:r>
              <a:rPr lang="en-US" sz="1200"/>
              <a:t>AI targeting solutions (AI Max, Broad Match) are crucial for paid coverage on trending terms</a:t>
            </a:r>
          </a:p>
          <a:p>
            <a:pPr marL="742950" lvl="1" indent="-285750">
              <a:spcBef>
                <a:spcPts val="0"/>
              </a:spcBef>
              <a:spcAft>
                <a:spcPts val="1000"/>
              </a:spcAft>
              <a:buFont typeface="Arial" panose="020B0604020202020204" pitchFamily="34" charset="0"/>
              <a:buChar char="•"/>
            </a:pPr>
            <a:r>
              <a:rPr lang="en-US" sz="1200">
                <a:solidFill>
                  <a:srgbClr val="C00000"/>
                </a:solidFill>
              </a:rPr>
              <a:t>Broad match uses all available signals to understand the intent of the keyword with the user’s search</a:t>
            </a:r>
          </a:p>
          <a:p>
            <a:pPr marL="742950" lvl="1" indent="-285750">
              <a:spcBef>
                <a:spcPts val="0"/>
              </a:spcBef>
              <a:spcAft>
                <a:spcPts val="1000"/>
              </a:spcAft>
              <a:buFont typeface="Arial" panose="020B0604020202020204" pitchFamily="34" charset="0"/>
              <a:buChar char="•"/>
            </a:pPr>
            <a:r>
              <a:rPr lang="en-US" sz="1200">
                <a:solidFill>
                  <a:srgbClr val="C00000"/>
                </a:solidFill>
              </a:rPr>
              <a:t>AI Max provide </a:t>
            </a:r>
            <a:r>
              <a:rPr lang="en-US" sz="1200" err="1">
                <a:solidFill>
                  <a:srgbClr val="C00000"/>
                </a:solidFill>
              </a:rPr>
              <a:t>keywordless</a:t>
            </a:r>
            <a:r>
              <a:rPr lang="en-US" sz="1200">
                <a:solidFill>
                  <a:srgbClr val="C00000"/>
                </a:solidFill>
              </a:rPr>
              <a:t> additions to Search Ads campaigns – on top of existing keyword coverage – ​that delivers more reach, and more relevant ads</a:t>
            </a:r>
          </a:p>
          <a:p>
            <a:pPr marL="285750" indent="-285750">
              <a:spcBef>
                <a:spcPts val="0"/>
              </a:spcBef>
              <a:spcAft>
                <a:spcPts val="1000"/>
              </a:spcAft>
              <a:buFont typeface="Arial" panose="020B0604020202020204" pitchFamily="34" charset="0"/>
              <a:buChar char="•"/>
            </a:pPr>
            <a:r>
              <a:rPr lang="en-US" sz="1200"/>
              <a:t>Consolidating keywords with similar landing pages will improve creative optimization</a:t>
            </a:r>
          </a:p>
          <a:p>
            <a:pPr marL="742950" lvl="1" indent="-285750">
              <a:spcBef>
                <a:spcPts val="0"/>
              </a:spcBef>
              <a:spcAft>
                <a:spcPts val="1000"/>
              </a:spcAft>
              <a:buFont typeface="Arial" panose="020B0604020202020204" pitchFamily="34" charset="0"/>
              <a:buChar char="•"/>
            </a:pPr>
            <a:r>
              <a:rPr lang="en-US" sz="1200"/>
              <a:t>This allows the systems to learn faster and make more informed decisions on the optimal combinations to serve users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Organic Search Optimization</a:t>
            </a:r>
          </a:p>
          <a:p>
            <a:pPr marL="342900" indent="-342900">
              <a:spcBef>
                <a:spcPts val="0"/>
              </a:spcBef>
              <a:spcAft>
                <a:spcPts val="1000"/>
              </a:spcAft>
              <a:buFont typeface="Arial" panose="020B0604020202020204" pitchFamily="34" charset="0"/>
              <a:buChar char="•"/>
            </a:pPr>
            <a:r>
              <a:rPr lang="en-US"/>
              <a:t>Focus </a:t>
            </a:r>
            <a:r>
              <a:rPr lang="en-US" sz="1200"/>
              <a:t>on authoritative, reputable content to achieve organic visibility </a:t>
            </a:r>
          </a:p>
          <a:p>
            <a:pPr marL="342900" indent="-342900">
              <a:spcBef>
                <a:spcPts val="0"/>
              </a:spcBef>
              <a:spcAft>
                <a:spcPts val="1000"/>
              </a:spcAft>
              <a:buFont typeface="Arial" panose="020B0604020202020204" pitchFamily="34" charset="0"/>
              <a:buChar char="•"/>
            </a:pPr>
            <a:r>
              <a:rPr lang="en-US" sz="1200"/>
              <a:t>Engagement and social listening on Reddit as AI leverage these sources</a:t>
            </a:r>
          </a:p>
          <a:p>
            <a:pPr marL="342900" indent="-342900">
              <a:spcBef>
                <a:spcPts val="0"/>
              </a:spcBef>
              <a:spcAft>
                <a:spcPts val="1000"/>
              </a:spcAft>
              <a:buFont typeface="Arial" panose="020B0604020202020204" pitchFamily="34" charset="0"/>
              <a:buChar char="•"/>
            </a:pPr>
            <a:endParaRPr lang="en-US" sz="1200"/>
          </a:p>
          <a:p>
            <a:pPr marL="0" indent="0">
              <a:spcBef>
                <a:spcPts val="0"/>
              </a:spcBef>
              <a:spcAft>
                <a:spcPts val="1000"/>
              </a:spcAft>
              <a:buFont typeface="Arial" panose="020B0604020202020204" pitchFamily="34" charset="0"/>
              <a:buNone/>
            </a:pPr>
            <a:r>
              <a:rPr lang="en-US" sz="1200"/>
              <a:t>Social Media Marketing</a:t>
            </a:r>
          </a:p>
          <a:p>
            <a:pPr marL="171450" indent="-171450">
              <a:lnSpc>
                <a:spcPct val="100000"/>
              </a:lnSpc>
              <a:spcBef>
                <a:spcPts val="0"/>
              </a:spcBef>
              <a:spcAft>
                <a:spcPts val="600"/>
              </a:spcAft>
              <a:buFont typeface="Arial" panose="020B0604020202020204" pitchFamily="34" charset="0"/>
              <a:buChar char="•"/>
            </a:pPr>
            <a:r>
              <a:rPr lang="en-US">
                <a:solidFill>
                  <a:srgbClr val="000000"/>
                </a:solidFill>
                <a:ea typeface="+mn-lt"/>
                <a:cs typeface="+mn-lt"/>
              </a:rPr>
              <a:t>TikTok has search campaigns allows keyword-based targeting and other platforms will be soon to follow</a:t>
            </a:r>
          </a:p>
          <a:p>
            <a:pPr marL="171450" indent="-171450">
              <a:lnSpc>
                <a:spcPct val="100000"/>
              </a:lnSpc>
              <a:spcBef>
                <a:spcPts val="0"/>
              </a:spcBef>
              <a:spcAft>
                <a:spcPts val="600"/>
              </a:spcAft>
              <a:buFont typeface="Arial" panose="020B0604020202020204" pitchFamily="34" charset="0"/>
              <a:buChar char="•"/>
            </a:pPr>
            <a:r>
              <a:rPr lang="en-US"/>
              <a:t>In-app shopping features allows direct purchases within the app</a:t>
            </a:r>
          </a:p>
          <a:p>
            <a:pPr marL="171450" indent="-171450">
              <a:lnSpc>
                <a:spcPct val="100000"/>
              </a:lnSpc>
              <a:spcBef>
                <a:spcPts val="0"/>
              </a:spcBef>
              <a:spcAft>
                <a:spcPts val="600"/>
              </a:spcAft>
              <a:buFont typeface="Arial" panose="020B0604020202020204" pitchFamily="34" charset="0"/>
              <a:buChar char="•"/>
            </a:pPr>
            <a:r>
              <a:rPr lang="en-US">
                <a:solidFill>
                  <a:srgbClr val="000000"/>
                </a:solidFill>
                <a:ea typeface="+mn-lt"/>
                <a:cs typeface="+mn-lt"/>
              </a:rPr>
              <a:t>Aligning content with search queries can increase brands’ visibility</a:t>
            </a:r>
          </a:p>
          <a:p>
            <a:pPr marL="171450" indent="-171450">
              <a:spcBef>
                <a:spcPts val="0"/>
              </a:spcBef>
              <a:spcAft>
                <a:spcPts val="1000"/>
              </a:spcAft>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fld id="{BFDD6F49-EBB7-4CCF-97A8-E526BB28BB69}" type="slidenum">
              <a:rPr lang="en-US" smtClean="0"/>
              <a:t>10</a:t>
            </a:fld>
            <a:endParaRPr lang="en-US"/>
          </a:p>
        </p:txBody>
      </p:sp>
    </p:spTree>
    <p:extLst>
      <p:ext uri="{BB962C8B-B14F-4D97-AF65-F5344CB8AC3E}">
        <p14:creationId xmlns:p14="http://schemas.microsoft.com/office/powerpoint/2010/main" val="652702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JENNA</a:t>
            </a:r>
          </a:p>
          <a:p>
            <a:r>
              <a:rPr lang="en-US"/>
              <a:t>As search continues to evolve with platforms like TikTok, Instagram, and AI tools becoming part of how people discover information, there are a few key challenges that brands are facing:</a:t>
            </a:r>
          </a:p>
          <a:p>
            <a:endParaRPr lang="en-US"/>
          </a:p>
          <a:p>
            <a:r>
              <a:rPr lang="en-US" err="1"/>
              <a:t>Meausurement</a:t>
            </a:r>
            <a:r>
              <a:rPr lang="en-US"/>
              <a:t>- It’s becoming more difficult to track and measure performance when people are searching in so many new and different ways. Traditional metrics—like clicks or impressions—don’t always capture the full picture, especially with AI-generated answers or content discovery on social media.</a:t>
            </a:r>
          </a:p>
          <a:p>
            <a:endParaRPr lang="en-US"/>
          </a:p>
          <a:p>
            <a:r>
              <a:rPr lang="en-US"/>
              <a:t>Cross collaboration - The lines between paid search, organic, and social have become blurred.—there has to be strong communication and alignment across departments to make sure messaging and strategy are consistent.</a:t>
            </a:r>
          </a:p>
          <a:p>
            <a:endParaRPr lang="en-US"/>
          </a:p>
          <a:p>
            <a:r>
              <a:rPr lang="en-US"/>
              <a:t>Integration- Each platform requires a different approach. So there’s a real challenge in adapting search strategies to work across all these different spaces in a cohesive way.</a:t>
            </a:r>
          </a:p>
        </p:txBody>
      </p:sp>
      <p:sp>
        <p:nvSpPr>
          <p:cNvPr id="4" name="Slide Number Placeholder 3"/>
          <p:cNvSpPr>
            <a:spLocks noGrp="1"/>
          </p:cNvSpPr>
          <p:nvPr>
            <p:ph type="sldNum" sz="quarter" idx="5"/>
          </p:nvPr>
        </p:nvSpPr>
        <p:spPr/>
        <p:txBody>
          <a:bodyPr/>
          <a:lstStyle/>
          <a:p>
            <a:fld id="{BFDD6F49-EBB7-4CCF-97A8-E526BB28BB69}" type="slidenum">
              <a:rPr lang="en-US" smtClean="0"/>
              <a:t>11</a:t>
            </a:fld>
            <a:endParaRPr lang="en-US"/>
          </a:p>
        </p:txBody>
      </p:sp>
    </p:spTree>
    <p:extLst>
      <p:ext uri="{BB962C8B-B14F-4D97-AF65-F5344CB8AC3E}">
        <p14:creationId xmlns:p14="http://schemas.microsoft.com/office/powerpoint/2010/main" val="2617376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JENNA</a:t>
            </a:r>
          </a:p>
        </p:txBody>
      </p:sp>
      <p:sp>
        <p:nvSpPr>
          <p:cNvPr id="4" name="Slide Number Placeholder 3"/>
          <p:cNvSpPr>
            <a:spLocks noGrp="1"/>
          </p:cNvSpPr>
          <p:nvPr>
            <p:ph type="sldNum" sz="quarter" idx="5"/>
          </p:nvPr>
        </p:nvSpPr>
        <p:spPr/>
        <p:txBody>
          <a:bodyPr/>
          <a:lstStyle/>
          <a:p>
            <a:fld id="{BFDD6F49-EBB7-4CCF-97A8-E526BB28BB69}" type="slidenum">
              <a:rPr lang="en-US" smtClean="0"/>
              <a:t>12</a:t>
            </a:fld>
            <a:endParaRPr lang="en-US"/>
          </a:p>
        </p:txBody>
      </p:sp>
    </p:spTree>
    <p:extLst>
      <p:ext uri="{BB962C8B-B14F-4D97-AF65-F5344CB8AC3E}">
        <p14:creationId xmlns:p14="http://schemas.microsoft.com/office/powerpoint/2010/main" val="2809227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i="1">
                <a:effectLst>
                  <a:outerShdw blurRad="38100" dist="38100" dir="2700000" algn="tl">
                    <a:srgbClr val="000000">
                      <a:alpha val="43137"/>
                    </a:srgbClr>
                  </a:outerShdw>
                </a:effectLst>
              </a:rPr>
              <a:t>JENNA</a:t>
            </a:r>
          </a:p>
          <a:p>
            <a:pPr marL="0" indent="0">
              <a:buNone/>
            </a:pPr>
            <a:r>
              <a:rPr lang="en-US" sz="1200" b="1" i="1">
                <a:effectLst>
                  <a:outerShdw blurRad="38100" dist="38100" dir="2700000" algn="tl">
                    <a:srgbClr val="000000">
                      <a:alpha val="43137"/>
                    </a:srgbClr>
                  </a:outerShdw>
                </a:effectLst>
              </a:rPr>
              <a:t>What Does This Mean for Horizon Media? </a:t>
            </a:r>
            <a:endParaRPr lang="en-US" b="1"/>
          </a:p>
          <a:p>
            <a:pPr marL="0" indent="0">
              <a:buNone/>
            </a:pPr>
            <a:r>
              <a:rPr lang="en-US" b="1"/>
              <a:t>More spend on social &amp; Influencer </a:t>
            </a:r>
          </a:p>
          <a:p>
            <a:pPr marL="171450" indent="-171450">
              <a:spcBef>
                <a:spcPts val="0"/>
              </a:spcBef>
              <a:spcAft>
                <a:spcPts val="1000"/>
              </a:spcAft>
              <a:buFontTx/>
              <a:buChar char="-"/>
            </a:pPr>
            <a:r>
              <a:rPr lang="en-US"/>
              <a:t>Brands are realizing that if people are searching on TikTok, Instagram, or reddit, that’s where they need to be showing up—so budgets are shifting in that direction. Horizon has to be able to plan for that shift and create content that feels   native to those platforms.</a:t>
            </a:r>
          </a:p>
          <a:p>
            <a:pPr marL="171450" indent="-171450">
              <a:spcBef>
                <a:spcPts val="0"/>
              </a:spcBef>
              <a:spcAft>
                <a:spcPts val="1000"/>
              </a:spcAft>
              <a:buFontTx/>
              <a:buChar char="-"/>
            </a:pPr>
            <a:r>
              <a:rPr lang="en-US" b="1">
                <a:solidFill>
                  <a:srgbClr val="000000"/>
                </a:solidFill>
                <a:ea typeface="+mn-lt"/>
                <a:cs typeface="+mn-lt"/>
              </a:rPr>
              <a:t>AI – powered media planning </a:t>
            </a:r>
          </a:p>
          <a:p>
            <a:r>
              <a:rPr lang="en-US">
                <a:solidFill>
                  <a:srgbClr val="000000"/>
                </a:solidFill>
                <a:ea typeface="+mn-lt"/>
                <a:cs typeface="+mn-lt"/>
              </a:rPr>
              <a:t>- </a:t>
            </a:r>
            <a:r>
              <a:rPr lang="en-US"/>
              <a:t>AI is changing the game when it comes to media planning. It’s allowing teams to predict performance, automate optimizations, and personalize campaigns at scale. So horizon should really </a:t>
            </a:r>
            <a:r>
              <a:rPr lang="en-US" err="1"/>
              <a:t>lena</a:t>
            </a:r>
            <a:r>
              <a:rPr lang="en-US"/>
              <a:t> into </a:t>
            </a:r>
            <a:r>
              <a:rPr lang="en-US" err="1"/>
              <a:t>blu</a:t>
            </a:r>
            <a:endParaRPr lang="en-US"/>
          </a:p>
          <a:p>
            <a:r>
              <a:rPr lang="en-US"/>
              <a:t>What’s really interesting is that </a:t>
            </a:r>
            <a:r>
              <a:rPr lang="en-US" b="1"/>
              <a:t>AI recognizes AI</a:t>
            </a:r>
            <a:r>
              <a:rPr lang="en-US"/>
              <a:t>—which means content that’s created using AI tools is more likely to be surfaced or referenced by platforms like ChatGPT or Meta AI.</a:t>
            </a:r>
          </a:p>
          <a:p>
            <a:pPr marL="0" indent="0">
              <a:buNone/>
            </a:pPr>
            <a:r>
              <a:rPr lang="en-US" b="1">
                <a:solidFill>
                  <a:srgbClr val="000000"/>
                </a:solidFill>
                <a:ea typeface="+mn-lt"/>
                <a:cs typeface="+mn-lt"/>
              </a:rPr>
              <a:t>Content must be searchable in new ways</a:t>
            </a:r>
          </a:p>
          <a:p>
            <a:pPr marL="0" indent="0">
              <a:spcBef>
                <a:spcPts val="0"/>
              </a:spcBef>
              <a:spcAft>
                <a:spcPts val="1000"/>
              </a:spcAft>
              <a:buNone/>
            </a:pPr>
            <a:r>
              <a:rPr lang="en-US">
                <a:solidFill>
                  <a:srgbClr val="000000"/>
                </a:solidFill>
                <a:ea typeface="+mn-lt"/>
                <a:cs typeface="+mn-lt"/>
              </a:rPr>
              <a:t>- investment in keywords or prompts that rank in TikTok / meta search or appear in AI generated responses. </a:t>
            </a:r>
            <a:r>
              <a:rPr lang="en-US"/>
              <a:t>If people are asking ChatGPT what shoes to buy or searching for outfit </a:t>
            </a:r>
            <a:r>
              <a:rPr lang="en-US" err="1"/>
              <a:t>inspo</a:t>
            </a:r>
            <a:r>
              <a:rPr lang="en-US"/>
              <a:t> on Pinterest or TikTok, then brands need to make sure their content is actually optimized for </a:t>
            </a:r>
            <a:r>
              <a:rPr lang="en-US" i="1"/>
              <a:t>those</a:t>
            </a:r>
            <a:r>
              <a:rPr lang="en-US"/>
              <a:t> platforms—not just Google. </a:t>
            </a:r>
            <a:endParaRPr lang="en-US">
              <a:solidFill>
                <a:srgbClr val="000000"/>
              </a:solidFill>
              <a:ea typeface="+mn-lt"/>
              <a:cs typeface="+mn-lt"/>
            </a:endParaRPr>
          </a:p>
          <a:p>
            <a:pPr marL="0" indent="0">
              <a:spcBef>
                <a:spcPts val="0"/>
              </a:spcBef>
              <a:spcAft>
                <a:spcPts val="1000"/>
              </a:spcAft>
              <a:buNone/>
            </a:pPr>
            <a:r>
              <a:rPr lang="en-US" b="1">
                <a:solidFill>
                  <a:srgbClr val="000000"/>
                </a:solidFill>
                <a:ea typeface="+mn-lt"/>
                <a:cs typeface="+mn-lt"/>
              </a:rPr>
              <a:t>New KPIs</a:t>
            </a:r>
          </a:p>
          <a:p>
            <a:pPr marL="171450" indent="-171450">
              <a:spcBef>
                <a:spcPts val="0"/>
              </a:spcBef>
              <a:spcAft>
                <a:spcPts val="1000"/>
              </a:spcAft>
              <a:buFontTx/>
              <a:buChar char="-"/>
            </a:pPr>
            <a:r>
              <a:rPr lang="en-US">
                <a:solidFill>
                  <a:srgbClr val="000000"/>
                </a:solidFill>
                <a:ea typeface="+mn-lt"/>
                <a:cs typeface="+mn-lt"/>
              </a:rPr>
              <a:t>moving beyond CTR and measuring saves, shares, mentions in AI generated responses and engagement</a:t>
            </a:r>
          </a:p>
          <a:p>
            <a:pPr marL="0" indent="0">
              <a:spcBef>
                <a:spcPts val="0"/>
              </a:spcBef>
              <a:spcAft>
                <a:spcPts val="1000"/>
              </a:spcAft>
              <a:buFontTx/>
              <a:buNone/>
            </a:pPr>
            <a:endParaRPr lang="en-US">
              <a:solidFill>
                <a:srgbClr val="000000"/>
              </a:solidFill>
              <a:ea typeface="+mn-lt"/>
              <a:cs typeface="+mn-lt"/>
            </a:endParaRPr>
          </a:p>
          <a:p>
            <a:pPr marL="0" indent="0">
              <a:spcBef>
                <a:spcPts val="0"/>
              </a:spcBef>
              <a:spcAft>
                <a:spcPts val="1000"/>
              </a:spcAft>
              <a:buFontTx/>
              <a:buNone/>
            </a:pPr>
            <a:r>
              <a:rPr lang="en-US"/>
              <a:t>So overall, this shift is really forcing Horizon to evolve across strategy, creative, and measurement—and stay ahead of how search is changing.</a:t>
            </a:r>
            <a:endParaRPr lang="en-US">
              <a:solidFill>
                <a:srgbClr val="000000"/>
              </a:solidFill>
              <a:ea typeface="+mn-lt"/>
              <a:cs typeface="+mn-lt"/>
            </a:endParaRPr>
          </a:p>
          <a:p>
            <a:endParaRPr lang="en-US"/>
          </a:p>
        </p:txBody>
      </p:sp>
      <p:sp>
        <p:nvSpPr>
          <p:cNvPr id="4" name="Slide Number Placeholder 3"/>
          <p:cNvSpPr>
            <a:spLocks noGrp="1"/>
          </p:cNvSpPr>
          <p:nvPr>
            <p:ph type="sldNum" sz="quarter" idx="5"/>
          </p:nvPr>
        </p:nvSpPr>
        <p:spPr/>
        <p:txBody>
          <a:bodyPr/>
          <a:lstStyle/>
          <a:p>
            <a:fld id="{BFDD6F49-EBB7-4CCF-97A8-E526BB28BB69}" type="slidenum">
              <a:rPr lang="en-US" smtClean="0"/>
              <a:t>13</a:t>
            </a:fld>
            <a:endParaRPr lang="en-US"/>
          </a:p>
        </p:txBody>
      </p:sp>
    </p:spTree>
    <p:extLst>
      <p:ext uri="{BB962C8B-B14F-4D97-AF65-F5344CB8AC3E}">
        <p14:creationId xmlns:p14="http://schemas.microsoft.com/office/powerpoint/2010/main" val="769079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AVERY</a:t>
            </a:r>
          </a:p>
          <a:p>
            <a:endParaRPr lang="en-US"/>
          </a:p>
          <a:p>
            <a:r>
              <a:rPr lang="en-US"/>
              <a:t>This is an example of what the future of search can look like using the example of Revlon optimizing search on </a:t>
            </a:r>
            <a:r>
              <a:rPr lang="en-US" err="1"/>
              <a:t>seach</a:t>
            </a:r>
            <a:r>
              <a:rPr lang="en-US"/>
              <a:t> engines, AI, and social media</a:t>
            </a:r>
          </a:p>
          <a:p>
            <a:endParaRPr lang="en-US"/>
          </a:p>
          <a:p>
            <a:endParaRPr lang="en-US"/>
          </a:p>
        </p:txBody>
      </p:sp>
      <p:sp>
        <p:nvSpPr>
          <p:cNvPr id="4" name="Slide Number Placeholder 3"/>
          <p:cNvSpPr>
            <a:spLocks noGrp="1"/>
          </p:cNvSpPr>
          <p:nvPr>
            <p:ph type="sldNum" sz="quarter" idx="5"/>
          </p:nvPr>
        </p:nvSpPr>
        <p:spPr/>
        <p:txBody>
          <a:bodyPr/>
          <a:lstStyle/>
          <a:p>
            <a:fld id="{BFDD6F49-EBB7-4CCF-97A8-E526BB28BB69}" type="slidenum">
              <a:rPr lang="en-US" smtClean="0"/>
              <a:t>14</a:t>
            </a:fld>
            <a:endParaRPr lang="en-US"/>
          </a:p>
        </p:txBody>
      </p:sp>
    </p:spTree>
    <p:extLst>
      <p:ext uri="{BB962C8B-B14F-4D97-AF65-F5344CB8AC3E}">
        <p14:creationId xmlns:p14="http://schemas.microsoft.com/office/powerpoint/2010/main" val="3651166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JENNA</a:t>
            </a:r>
          </a:p>
          <a:p>
            <a:r>
              <a:rPr lang="en-US" b="1"/>
              <a:t>As AI and social media continue to reshape how users search and engage…</a:t>
            </a:r>
          </a:p>
          <a:p>
            <a:r>
              <a:rPr lang="en-US" b="1"/>
              <a:t>Horizon Media is uniquely positioned</a:t>
            </a:r>
            <a:r>
              <a:rPr lang="en-US"/>
              <a:t> to lead brands into the next era of consumer behavior.</a:t>
            </a:r>
          </a:p>
          <a:p>
            <a:endParaRPr lang="en-US"/>
          </a:p>
        </p:txBody>
      </p:sp>
      <p:sp>
        <p:nvSpPr>
          <p:cNvPr id="4" name="Slide Number Placeholder 3"/>
          <p:cNvSpPr>
            <a:spLocks noGrp="1"/>
          </p:cNvSpPr>
          <p:nvPr>
            <p:ph type="sldNum" sz="quarter" idx="5"/>
          </p:nvPr>
        </p:nvSpPr>
        <p:spPr/>
        <p:txBody>
          <a:bodyPr/>
          <a:lstStyle/>
          <a:p>
            <a:fld id="{BFDD6F49-EBB7-4CCF-97A8-E526BB28BB69}" type="slidenum">
              <a:rPr lang="en-US" smtClean="0"/>
              <a:t>15</a:t>
            </a:fld>
            <a:endParaRPr lang="en-US"/>
          </a:p>
        </p:txBody>
      </p:sp>
    </p:spTree>
    <p:extLst>
      <p:ext uri="{BB962C8B-B14F-4D97-AF65-F5344CB8AC3E}">
        <p14:creationId xmlns:p14="http://schemas.microsoft.com/office/powerpoint/2010/main" val="3116740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JENNA</a:t>
            </a:r>
          </a:p>
        </p:txBody>
      </p:sp>
      <p:sp>
        <p:nvSpPr>
          <p:cNvPr id="4" name="Slide Number Placeholder 3"/>
          <p:cNvSpPr>
            <a:spLocks noGrp="1"/>
          </p:cNvSpPr>
          <p:nvPr>
            <p:ph type="sldNum" sz="quarter" idx="5"/>
          </p:nvPr>
        </p:nvSpPr>
        <p:spPr/>
        <p:txBody>
          <a:bodyPr/>
          <a:lstStyle/>
          <a:p>
            <a:fld id="{BFDD6F49-EBB7-4CCF-97A8-E526BB28BB69}" type="slidenum">
              <a:rPr lang="en-US" smtClean="0"/>
              <a:t>16</a:t>
            </a:fld>
            <a:endParaRPr lang="en-US"/>
          </a:p>
        </p:txBody>
      </p:sp>
    </p:spTree>
    <p:extLst>
      <p:ext uri="{BB962C8B-B14F-4D97-AF65-F5344CB8AC3E}">
        <p14:creationId xmlns:p14="http://schemas.microsoft.com/office/powerpoint/2010/main" val="2000400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AVERY</a:t>
            </a:r>
          </a:p>
          <a:p>
            <a:r>
              <a:rPr lang="en-US">
                <a:latin typeface="Calibri"/>
                <a:ea typeface="Calibri"/>
                <a:cs typeface="Calibri"/>
              </a:rPr>
              <a:t>We were interested in this topic because we have noticed how we are using various other platforms for information and discovery over Google and wanted to delve more into this trend as it relates to advertising</a:t>
            </a:r>
          </a:p>
        </p:txBody>
      </p:sp>
      <p:sp>
        <p:nvSpPr>
          <p:cNvPr id="4" name="Slide Number Placeholder 3"/>
          <p:cNvSpPr>
            <a:spLocks noGrp="1"/>
          </p:cNvSpPr>
          <p:nvPr>
            <p:ph type="sldNum" sz="quarter" idx="5"/>
          </p:nvPr>
        </p:nvSpPr>
        <p:spPr/>
        <p:txBody>
          <a:bodyPr/>
          <a:lstStyle/>
          <a:p>
            <a:fld id="{BFDD6F49-EBB7-4CCF-97A8-E526BB28BB69}" type="slidenum">
              <a:rPr lang="en-US" smtClean="0"/>
              <a:t>2</a:t>
            </a:fld>
            <a:endParaRPr lang="en-US"/>
          </a:p>
        </p:txBody>
      </p:sp>
    </p:spTree>
    <p:extLst>
      <p:ext uri="{BB962C8B-B14F-4D97-AF65-F5344CB8AC3E}">
        <p14:creationId xmlns:p14="http://schemas.microsoft.com/office/powerpoint/2010/main" val="3096794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AVERY</a:t>
            </a:r>
          </a:p>
        </p:txBody>
      </p:sp>
      <p:sp>
        <p:nvSpPr>
          <p:cNvPr id="4" name="Slide Number Placeholder 3"/>
          <p:cNvSpPr>
            <a:spLocks noGrp="1"/>
          </p:cNvSpPr>
          <p:nvPr>
            <p:ph type="sldNum" sz="quarter" idx="5"/>
          </p:nvPr>
        </p:nvSpPr>
        <p:spPr/>
        <p:txBody>
          <a:bodyPr/>
          <a:lstStyle/>
          <a:p>
            <a:fld id="{BFDD6F49-EBB7-4CCF-97A8-E526BB28BB69}" type="slidenum">
              <a:rPr lang="en-US" smtClean="0"/>
              <a:t>3</a:t>
            </a:fld>
            <a:endParaRPr lang="en-US"/>
          </a:p>
        </p:txBody>
      </p:sp>
    </p:spTree>
    <p:extLst>
      <p:ext uri="{BB962C8B-B14F-4D97-AF65-F5344CB8AC3E}">
        <p14:creationId xmlns:p14="http://schemas.microsoft.com/office/powerpoint/2010/main" val="3732236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Avery</a:t>
            </a:r>
          </a:p>
        </p:txBody>
      </p:sp>
      <p:sp>
        <p:nvSpPr>
          <p:cNvPr id="4" name="Slide Number Placeholder 3"/>
          <p:cNvSpPr>
            <a:spLocks noGrp="1"/>
          </p:cNvSpPr>
          <p:nvPr>
            <p:ph type="sldNum" sz="quarter" idx="5"/>
          </p:nvPr>
        </p:nvSpPr>
        <p:spPr/>
        <p:txBody>
          <a:bodyPr/>
          <a:lstStyle/>
          <a:p>
            <a:fld id="{BFDD6F49-EBB7-4CCF-97A8-E526BB28BB69}" type="slidenum">
              <a:rPr lang="en-US" smtClean="0"/>
              <a:t>4</a:t>
            </a:fld>
            <a:endParaRPr lang="en-US"/>
          </a:p>
        </p:txBody>
      </p:sp>
    </p:spTree>
    <p:extLst>
      <p:ext uri="{BB962C8B-B14F-4D97-AF65-F5344CB8AC3E}">
        <p14:creationId xmlns:p14="http://schemas.microsoft.com/office/powerpoint/2010/main" val="529914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Avery</a:t>
            </a:r>
          </a:p>
          <a:p>
            <a:endParaRPr lang="en-US"/>
          </a:p>
          <a:p>
            <a:pPr marL="0" indent="0">
              <a:buNone/>
            </a:pPr>
            <a:r>
              <a:rPr lang="en-US" sz="1400" b="1"/>
              <a:t>Generative AI (GenAI)</a:t>
            </a:r>
            <a:endParaRPr lang="en-US" sz="1400"/>
          </a:p>
          <a:p>
            <a:pPr marL="0" indent="0">
              <a:spcBef>
                <a:spcPts val="0"/>
              </a:spcBef>
              <a:spcAft>
                <a:spcPts val="1000"/>
              </a:spcAft>
              <a:buNone/>
            </a:pPr>
            <a:r>
              <a:rPr lang="en-US"/>
              <a:t>Rapidly expanded, introducing conversational interfaces and AI agents (ChatGPT, Perplexity, Google Gemini) that provide summarized recommendations</a:t>
            </a:r>
          </a:p>
          <a:p>
            <a:pPr marL="0" indent="0">
              <a:buNone/>
            </a:pPr>
            <a:r>
              <a:rPr lang="en-US" sz="1400" b="1">
                <a:solidFill>
                  <a:srgbClr val="000000"/>
                </a:solidFill>
                <a:ea typeface="+mn-lt"/>
                <a:cs typeface="+mn-lt"/>
              </a:rPr>
              <a:t>Social Media Platforms</a:t>
            </a:r>
          </a:p>
          <a:p>
            <a:pPr marL="0" indent="0">
              <a:spcBef>
                <a:spcPts val="0"/>
              </a:spcBef>
              <a:spcAft>
                <a:spcPts val="1000"/>
              </a:spcAft>
              <a:buNone/>
            </a:pPr>
            <a:r>
              <a:rPr lang="en-US"/>
              <a:t>Evolved into powerful tools for real-time information, product discovery, and eCommerce</a:t>
            </a:r>
          </a:p>
          <a:p>
            <a:pPr marL="0" indent="0">
              <a:buNone/>
            </a:pPr>
            <a:r>
              <a:rPr lang="en-US" sz="1400" b="1">
                <a:solidFill>
                  <a:srgbClr val="000000"/>
                </a:solidFill>
                <a:ea typeface="+mn-lt"/>
                <a:cs typeface="+mn-lt"/>
              </a:rPr>
              <a:t>"Search" is Broadening</a:t>
            </a:r>
            <a:endParaRPr lang="en-US" sz="1400">
              <a:solidFill>
                <a:srgbClr val="000000"/>
              </a:solidFill>
              <a:ea typeface="+mn-lt"/>
              <a:cs typeface="+mn-lt"/>
            </a:endParaRPr>
          </a:p>
          <a:p>
            <a:pPr marL="0" indent="0">
              <a:spcBef>
                <a:spcPts val="0"/>
              </a:spcBef>
              <a:spcAft>
                <a:spcPts val="1000"/>
              </a:spcAft>
              <a:buNone/>
            </a:pPr>
            <a:r>
              <a:rPr lang="en-US">
                <a:solidFill>
                  <a:srgbClr val="000000"/>
                </a:solidFill>
                <a:ea typeface="+mn-lt"/>
                <a:cs typeface="+mn-lt"/>
              </a:rPr>
              <a:t>Across various platforms and formats (text, conversation, video, display), increasing competition for traditional search engines</a:t>
            </a:r>
          </a:p>
          <a:p>
            <a:endParaRPr lang="en-US"/>
          </a:p>
        </p:txBody>
      </p:sp>
      <p:sp>
        <p:nvSpPr>
          <p:cNvPr id="4" name="Slide Number Placeholder 3"/>
          <p:cNvSpPr>
            <a:spLocks noGrp="1"/>
          </p:cNvSpPr>
          <p:nvPr>
            <p:ph type="sldNum" sz="quarter" idx="5"/>
          </p:nvPr>
        </p:nvSpPr>
        <p:spPr/>
        <p:txBody>
          <a:bodyPr/>
          <a:lstStyle/>
          <a:p>
            <a:fld id="{BFDD6F49-EBB7-4CCF-97A8-E526BB28BB69}" type="slidenum">
              <a:rPr lang="en-US" smtClean="0"/>
              <a:t>5</a:t>
            </a:fld>
            <a:endParaRPr lang="en-US"/>
          </a:p>
        </p:txBody>
      </p:sp>
    </p:spTree>
    <p:extLst>
      <p:ext uri="{BB962C8B-B14F-4D97-AF65-F5344CB8AC3E}">
        <p14:creationId xmlns:p14="http://schemas.microsoft.com/office/powerpoint/2010/main" val="2972482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AVERY</a:t>
            </a:r>
          </a:p>
          <a:p>
            <a:r>
              <a:rPr lang="en-US"/>
              <a:t>The trend of new search platforms is reshaping how users discover information, engage with content, and shop online</a:t>
            </a:r>
          </a:p>
          <a:p>
            <a:endParaRPr lang="en-US"/>
          </a:p>
          <a:p>
            <a:r>
              <a:rPr lang="en-US"/>
              <a:t>This is the most significant transformation in search advertising since the emergence of Google and the evolution is just starting</a:t>
            </a:r>
          </a:p>
          <a:p>
            <a:endParaRPr lang="en-US"/>
          </a:p>
          <a:p>
            <a:r>
              <a:rPr lang="en-US"/>
              <a:t>This forces brands to over reconsider their marketing strategies as any platform can be an opportunity for brand discovery and information</a:t>
            </a:r>
          </a:p>
          <a:p>
            <a:pPr marL="171450" indent="-171450">
              <a:buFontTx/>
              <a:buChar char="-"/>
            </a:pPr>
            <a:r>
              <a:rPr lang="en-US"/>
              <a:t>Marketers will need to embrace a full-funnel approach of awareness, consideration, and conversion on all platforms where they advertise as users are broadening their solution-seeking and search discovery behavior </a:t>
            </a:r>
          </a:p>
          <a:p>
            <a:pPr marL="171450" indent="-171450">
              <a:buFontTx/>
              <a:buChar char="-"/>
            </a:pPr>
            <a:r>
              <a:rPr lang="en-US"/>
              <a:t>There will also be a greater emphasis for prioritizing social media channels in a brand’s advertising mix</a:t>
            </a:r>
          </a:p>
          <a:p>
            <a:pPr marL="171450" indent="-171450">
              <a:buFontTx/>
              <a:buChar char="-"/>
            </a:pPr>
            <a:endParaRPr lang="en-US"/>
          </a:p>
          <a:p>
            <a:pPr marL="0" indent="0">
              <a:buFontTx/>
              <a:buNone/>
            </a:pPr>
            <a:r>
              <a:rPr lang="en-US"/>
              <a:t>Marketers will also need to reimagine their SEO and SEM tactics with broadening opportunities for discovery</a:t>
            </a:r>
          </a:p>
          <a:p>
            <a:pPr marL="171450" indent="-171450">
              <a:buFontTx/>
              <a:buChar char="-"/>
            </a:pPr>
            <a:r>
              <a:rPr lang="en-US"/>
              <a:t>For example, there will be a priority for ensuring the content is optimized for AI, so utilizing conversational and more question-answer formats to show up in AI platforms</a:t>
            </a:r>
          </a:p>
          <a:p>
            <a:pPr marL="171450" indent="-171450">
              <a:buFontTx/>
              <a:buChar char="-"/>
            </a:pPr>
            <a:r>
              <a:rPr lang="en-US"/>
              <a:t>Also it is important to test keywords in these new technologies to maximize your appearance in AI as AI is going to recognize AI</a:t>
            </a:r>
          </a:p>
          <a:p>
            <a:endParaRPr lang="en-US"/>
          </a:p>
        </p:txBody>
      </p:sp>
      <p:sp>
        <p:nvSpPr>
          <p:cNvPr id="4" name="Slide Number Placeholder 3"/>
          <p:cNvSpPr>
            <a:spLocks noGrp="1"/>
          </p:cNvSpPr>
          <p:nvPr>
            <p:ph type="sldNum" sz="quarter" idx="5"/>
          </p:nvPr>
        </p:nvSpPr>
        <p:spPr/>
        <p:txBody>
          <a:bodyPr/>
          <a:lstStyle/>
          <a:p>
            <a:fld id="{BFDD6F49-EBB7-4CCF-97A8-E526BB28BB69}" type="slidenum">
              <a:rPr lang="en-US" smtClean="0"/>
              <a:t>6</a:t>
            </a:fld>
            <a:endParaRPr lang="en-US"/>
          </a:p>
        </p:txBody>
      </p:sp>
    </p:spTree>
    <p:extLst>
      <p:ext uri="{BB962C8B-B14F-4D97-AF65-F5344CB8AC3E}">
        <p14:creationId xmlns:p14="http://schemas.microsoft.com/office/powerpoint/2010/main" val="3399766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jenna</a:t>
            </a:r>
          </a:p>
        </p:txBody>
      </p:sp>
      <p:sp>
        <p:nvSpPr>
          <p:cNvPr id="4" name="Slide Number Placeholder 3"/>
          <p:cNvSpPr>
            <a:spLocks noGrp="1"/>
          </p:cNvSpPr>
          <p:nvPr>
            <p:ph type="sldNum" sz="quarter" idx="5"/>
          </p:nvPr>
        </p:nvSpPr>
        <p:spPr/>
        <p:txBody>
          <a:bodyPr/>
          <a:lstStyle/>
          <a:p>
            <a:fld id="{BFDD6F49-EBB7-4CCF-97A8-E526BB28BB69}" type="slidenum">
              <a:rPr lang="en-US" smtClean="0"/>
              <a:t>7</a:t>
            </a:fld>
            <a:endParaRPr lang="en-US"/>
          </a:p>
        </p:txBody>
      </p:sp>
    </p:spTree>
    <p:extLst>
      <p:ext uri="{BB962C8B-B14F-4D97-AF65-F5344CB8AC3E}">
        <p14:creationId xmlns:p14="http://schemas.microsoft.com/office/powerpoint/2010/main" val="1954164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Jenna</a:t>
            </a:r>
          </a:p>
          <a:p>
            <a:r>
              <a:rPr lang="en-US" err="1"/>
              <a:t>Genrative</a:t>
            </a:r>
            <a:r>
              <a:rPr lang="en-US"/>
              <a:t> AI- 24% of gen </a:t>
            </a:r>
            <a:r>
              <a:rPr lang="en-US" err="1"/>
              <a:t>zers</a:t>
            </a:r>
            <a:r>
              <a:rPr lang="en-US"/>
              <a:t> are using AI tools like </a:t>
            </a:r>
            <a:r>
              <a:rPr lang="en-US" err="1"/>
              <a:t>chatgpt</a:t>
            </a:r>
            <a:r>
              <a:rPr lang="en-US"/>
              <a:t>, perplexity or google </a:t>
            </a:r>
            <a:r>
              <a:rPr lang="en-US" err="1"/>
              <a:t>gemini</a:t>
            </a:r>
            <a:r>
              <a:rPr lang="en-US"/>
              <a:t> as their first stop to search.</a:t>
            </a:r>
          </a:p>
          <a:p>
            <a:r>
              <a:rPr lang="en-US"/>
              <a:t>Social media search – 41% of gen </a:t>
            </a:r>
            <a:r>
              <a:rPr lang="en-US" err="1"/>
              <a:t>zers</a:t>
            </a:r>
            <a:r>
              <a:rPr lang="en-US"/>
              <a:t> use social media sites, reddit, </a:t>
            </a:r>
            <a:r>
              <a:rPr lang="en-US" err="1"/>
              <a:t>tiktok</a:t>
            </a:r>
            <a:r>
              <a:rPr lang="en-US"/>
              <a:t>, Instagram as their first stop to search</a:t>
            </a:r>
          </a:p>
          <a:p>
            <a:r>
              <a:rPr lang="en-US"/>
              <a:t>Traditional search engines – 32% of gen </a:t>
            </a:r>
            <a:r>
              <a:rPr lang="en-US" err="1"/>
              <a:t>zers</a:t>
            </a:r>
            <a:r>
              <a:rPr lang="en-US"/>
              <a:t> are using traditional search engines like google, </a:t>
            </a:r>
            <a:r>
              <a:rPr lang="en-US" err="1"/>
              <a:t>bing</a:t>
            </a:r>
            <a:r>
              <a:rPr lang="en-US"/>
              <a:t>, yahoo as their first stop to search</a:t>
            </a:r>
          </a:p>
          <a:p>
            <a:endParaRPr lang="en-US"/>
          </a:p>
          <a:p>
            <a:r>
              <a:rPr lang="en-US"/>
              <a:t>For brands, this means showing up in Google isn’t enough—they need to create content that’s searchable on social media and recognizable by AI.</a:t>
            </a:r>
          </a:p>
        </p:txBody>
      </p:sp>
      <p:sp>
        <p:nvSpPr>
          <p:cNvPr id="4" name="Slide Number Placeholder 3"/>
          <p:cNvSpPr>
            <a:spLocks noGrp="1"/>
          </p:cNvSpPr>
          <p:nvPr>
            <p:ph type="sldNum" sz="quarter" idx="5"/>
          </p:nvPr>
        </p:nvSpPr>
        <p:spPr/>
        <p:txBody>
          <a:bodyPr/>
          <a:lstStyle/>
          <a:p>
            <a:fld id="{BFDD6F49-EBB7-4CCF-97A8-E526BB28BB69}" type="slidenum">
              <a:rPr lang="en-US" smtClean="0"/>
              <a:t>8</a:t>
            </a:fld>
            <a:endParaRPr lang="en-US"/>
          </a:p>
        </p:txBody>
      </p:sp>
    </p:spTree>
    <p:extLst>
      <p:ext uri="{BB962C8B-B14F-4D97-AF65-F5344CB8AC3E}">
        <p14:creationId xmlns:p14="http://schemas.microsoft.com/office/powerpoint/2010/main" val="1467174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JENNA</a:t>
            </a:r>
          </a:p>
          <a:p>
            <a:r>
              <a:rPr lang="en-US"/>
              <a:t> as of now here are ads across platforms:</a:t>
            </a:r>
          </a:p>
          <a:p>
            <a:r>
              <a:rPr lang="en-US"/>
              <a:t>Google – all sponsored brands at top, top 3 links are sponsored</a:t>
            </a:r>
          </a:p>
          <a:p>
            <a:r>
              <a:rPr lang="en-US"/>
              <a:t>ChatGPT – no ads, chart breakdown, tons of options based on personality</a:t>
            </a:r>
          </a:p>
          <a:p>
            <a:r>
              <a:rPr lang="en-US"/>
              <a:t>TikTok – one or two sponsored videos, most are made by individual creators</a:t>
            </a:r>
          </a:p>
        </p:txBody>
      </p:sp>
      <p:sp>
        <p:nvSpPr>
          <p:cNvPr id="4" name="Slide Number Placeholder 3"/>
          <p:cNvSpPr>
            <a:spLocks noGrp="1"/>
          </p:cNvSpPr>
          <p:nvPr>
            <p:ph type="sldNum" sz="quarter" idx="5"/>
          </p:nvPr>
        </p:nvSpPr>
        <p:spPr/>
        <p:txBody>
          <a:bodyPr/>
          <a:lstStyle/>
          <a:p>
            <a:fld id="{BFDD6F49-EBB7-4CCF-97A8-E526BB28BB69}" type="slidenum">
              <a:rPr lang="en-US" smtClean="0"/>
              <a:t>9</a:t>
            </a:fld>
            <a:endParaRPr lang="en-US"/>
          </a:p>
        </p:txBody>
      </p:sp>
    </p:spTree>
    <p:extLst>
      <p:ext uri="{BB962C8B-B14F-4D97-AF65-F5344CB8AC3E}">
        <p14:creationId xmlns:p14="http://schemas.microsoft.com/office/powerpoint/2010/main" val="3864909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734BB06-11A9-19F1-38EA-6893478420A6}"/>
              </a:ext>
            </a:extLst>
          </p:cNvPr>
          <p:cNvSpPr/>
          <p:nvPr userDrawn="1"/>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005A67C-1CD0-B1F9-21C1-57E206B86D94}"/>
              </a:ext>
            </a:extLst>
          </p:cNvPr>
          <p:cNvSpPr/>
          <p:nvPr userDrawn="1"/>
        </p:nvSpPr>
        <p:spPr>
          <a:xfrm rot="10800000" flipH="1">
            <a:off x="-18286" y="-3661"/>
            <a:ext cx="12191999" cy="6858000"/>
          </a:xfrm>
          <a:prstGeom prst="rect">
            <a:avLst/>
          </a:prstGeom>
          <a:gradFill>
            <a:gsLst>
              <a:gs pos="0">
                <a:srgbClr val="DA002F">
                  <a:alpha val="74902"/>
                </a:srgbClr>
              </a:gs>
              <a:gs pos="100000">
                <a:srgbClr val="D861D4"/>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4BB17EE-ADDE-5CE0-C875-415D92A83250}"/>
              </a:ext>
            </a:extLst>
          </p:cNvPr>
          <p:cNvSpPr/>
          <p:nvPr userDrawn="1"/>
        </p:nvSpPr>
        <p:spPr>
          <a:xfrm rot="10800000">
            <a:off x="0" y="-3661"/>
            <a:ext cx="12191999" cy="6858000"/>
          </a:xfrm>
          <a:prstGeom prst="rect">
            <a:avLst/>
          </a:prstGeom>
          <a:gradFill>
            <a:gsLst>
              <a:gs pos="27000">
                <a:srgbClr val="DA002F">
                  <a:alpha val="49804"/>
                </a:srgbClr>
              </a:gs>
              <a:gs pos="100000">
                <a:srgbClr val="9B3597">
                  <a:alpha val="58824"/>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896FCD2-0275-E694-B137-36E6676BCFB9}"/>
              </a:ext>
            </a:extLst>
          </p:cNvPr>
          <p:cNvSpPr/>
          <p:nvPr userDrawn="1"/>
        </p:nvSpPr>
        <p:spPr>
          <a:xfrm rot="10800000" flipH="1">
            <a:off x="7590" y="-7322"/>
            <a:ext cx="6096001" cy="6868983"/>
          </a:xfrm>
          <a:prstGeom prst="rect">
            <a:avLst/>
          </a:prstGeom>
          <a:gradFill>
            <a:gsLst>
              <a:gs pos="24000">
                <a:srgbClr val="FE4A00">
                  <a:alpha val="0"/>
                </a:srgbClr>
              </a:gs>
              <a:gs pos="100000">
                <a:srgbClr val="FF9265">
                  <a:alpha val="60000"/>
                </a:srgb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527048" y="1106424"/>
            <a:ext cx="9144000" cy="2990088"/>
          </a:xfrm>
        </p:spPr>
        <p:txBody>
          <a:bodyPr anchor="ctr">
            <a:normAutofit/>
          </a:bodyPr>
          <a:lstStyle>
            <a:lvl1pPr algn="ctr">
              <a:lnSpc>
                <a:spcPct val="110000"/>
              </a:lnSpc>
              <a:defRPr sz="4800" cap="all" spc="700" baseline="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527048" y="5367528"/>
            <a:ext cx="9144000" cy="1051560"/>
          </a:xfrm>
        </p:spPr>
        <p:txBody>
          <a:bodyPr anchor="ctr">
            <a:normAutofit/>
          </a:bodyPr>
          <a:lstStyle>
            <a:lvl1pPr marL="0" indent="0" algn="ctr">
              <a:buNone/>
              <a:defRPr sz="1800" cap="all" spc="40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4D40A556-E819-4C0A-8C22-3EE4F023B6DF}" type="datetime2">
              <a:rPr lang="en-US" smtClean="0"/>
              <a:t>Wednesday, August 13, 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31129645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CCAF72-A322-2B88-2E9E-10B288C8315E}"/>
              </a:ext>
            </a:extLst>
          </p:cNvPr>
          <p:cNvSpPr/>
          <p:nvPr userDrawn="1"/>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A2EF993-7F0D-4ECF-FD85-4AAFAAAF91C6}"/>
              </a:ext>
            </a:extLst>
          </p:cNvPr>
          <p:cNvSpPr/>
          <p:nvPr userDrawn="1"/>
        </p:nvSpPr>
        <p:spPr>
          <a:xfrm rot="10800000" flipH="1">
            <a:off x="0" y="4571999"/>
            <a:ext cx="12192003" cy="2286219"/>
          </a:xfrm>
          <a:prstGeom prst="rect">
            <a:avLst/>
          </a:prstGeom>
          <a:gradFill>
            <a:gsLst>
              <a:gs pos="0">
                <a:srgbClr val="FF907A"/>
              </a:gs>
              <a:gs pos="100000">
                <a:srgbClr val="DA002F"/>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5">
            <a:extLst>
              <a:ext uri="{FF2B5EF4-FFF2-40B4-BE49-F238E27FC236}">
                <a16:creationId xmlns:a16="http://schemas.microsoft.com/office/drawing/2014/main" id="{C6D141E1-516D-D7D9-7CAC-EBABCB077CDD}"/>
              </a:ext>
            </a:extLst>
          </p:cNvPr>
          <p:cNvSpPr/>
          <p:nvPr userDrawn="1"/>
        </p:nvSpPr>
        <p:spPr>
          <a:xfrm rot="10800000" flipH="1">
            <a:off x="4038600" y="4571779"/>
            <a:ext cx="8151938" cy="2286329"/>
          </a:xfrm>
          <a:prstGeom prst="rect">
            <a:avLst/>
          </a:prstGeom>
          <a:gradFill>
            <a:gsLst>
              <a:gs pos="0">
                <a:srgbClr val="FF5076">
                  <a:alpha val="0"/>
                </a:srgbClr>
              </a:gs>
              <a:gs pos="99000">
                <a:srgbClr val="91049C">
                  <a:alpha val="81961"/>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Freeform: Shape 10">
            <a:extLst>
              <a:ext uri="{FF2B5EF4-FFF2-40B4-BE49-F238E27FC236}">
                <a16:creationId xmlns:a16="http://schemas.microsoft.com/office/drawing/2014/main" id="{D973ECF1-2707-D092-89EA-AC6D4B79E56F}"/>
              </a:ext>
            </a:extLst>
          </p:cNvPr>
          <p:cNvSpPr/>
          <p:nvPr userDrawn="1"/>
        </p:nvSpPr>
        <p:spPr>
          <a:xfrm rot="14834054">
            <a:off x="3015414" y="2996601"/>
            <a:ext cx="2352194" cy="3826944"/>
          </a:xfrm>
          <a:custGeom>
            <a:avLst/>
            <a:gdLst>
              <a:gd name="connsiteX0" fmla="*/ 2352194 w 2352194"/>
              <a:gd name="connsiteY0" fmla="*/ 8624 h 3826944"/>
              <a:gd name="connsiteX1" fmla="*/ 749804 w 2352194"/>
              <a:gd name="connsiteY1" fmla="*/ 3826944 h 3826944"/>
              <a:gd name="connsiteX2" fmla="*/ 566692 w 2352194"/>
              <a:gd name="connsiteY2" fmla="*/ 3648149 h 3826944"/>
              <a:gd name="connsiteX3" fmla="*/ 0 w 2352194"/>
              <a:gd name="connsiteY3" fmla="*/ 2181415 h 3826944"/>
              <a:gd name="connsiteX4" fmla="*/ 2181415 w 2352194"/>
              <a:gd name="connsiteY4" fmla="*/ 0 h 3826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2194" h="3826944">
                <a:moveTo>
                  <a:pt x="2352194" y="8624"/>
                </a:moveTo>
                <a:lnTo>
                  <a:pt x="749804" y="3826944"/>
                </a:lnTo>
                <a:lnTo>
                  <a:pt x="566692" y="3648149"/>
                </a:lnTo>
                <a:cubicBezTo>
                  <a:pt x="214596" y="3260758"/>
                  <a:pt x="0" y="2746147"/>
                  <a:pt x="0" y="2181415"/>
                </a:cubicBezTo>
                <a:cubicBezTo>
                  <a:pt x="0" y="976653"/>
                  <a:pt x="976652" y="0"/>
                  <a:pt x="2181415" y="0"/>
                </a:cubicBezTo>
                <a:close/>
              </a:path>
            </a:pathLst>
          </a:custGeom>
          <a:gradFill>
            <a:gsLst>
              <a:gs pos="0">
                <a:srgbClr val="FFBCAF">
                  <a:alpha val="33725"/>
                </a:srgbClr>
              </a:gs>
              <a:gs pos="100000">
                <a:srgbClr val="FF907A">
                  <a:alpha val="0"/>
                </a:srgb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F09FDFDA-46A6-DCC7-FA34-612FC4BF8109}"/>
              </a:ext>
            </a:extLst>
          </p:cNvPr>
          <p:cNvSpPr/>
          <p:nvPr userDrawn="1"/>
        </p:nvSpPr>
        <p:spPr>
          <a:xfrm flipH="1">
            <a:off x="3047998" y="4571999"/>
            <a:ext cx="9143999" cy="1841109"/>
          </a:xfrm>
          <a:prstGeom prst="rect">
            <a:avLst/>
          </a:prstGeom>
          <a:gradFill>
            <a:gsLst>
              <a:gs pos="0">
                <a:srgbClr val="FF411C">
                  <a:alpha val="29804"/>
                </a:srgbClr>
              </a:gs>
              <a:gs pos="78000">
                <a:srgbClr val="DA002F">
                  <a:alpha val="0"/>
                </a:srgb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31520" y="4791456"/>
            <a:ext cx="10570464" cy="1170432"/>
          </a:xfrm>
        </p:spPr>
        <p:txBody>
          <a:bodyPr anchor="b">
            <a:noAutofit/>
          </a:bodyPr>
          <a:lstStyle>
            <a:lvl1pPr algn="l">
              <a:lnSpc>
                <a:spcPct val="110000"/>
              </a:lnSpc>
              <a:defRPr sz="4000" cap="all" spc="700" baseline="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31520" y="6025896"/>
            <a:ext cx="10579608" cy="429768"/>
          </a:xfrm>
        </p:spPr>
        <p:txBody>
          <a:bodyPr anchor="t">
            <a:normAutofit/>
          </a:bodyPr>
          <a:lstStyle>
            <a:lvl1pPr marL="0" indent="0" algn="l">
              <a:buNone/>
              <a:defRPr sz="1600" cap="all" spc="40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Footer Placeholder 18">
            <a:extLst>
              <a:ext uri="{FF2B5EF4-FFF2-40B4-BE49-F238E27FC236}">
                <a16:creationId xmlns:a16="http://schemas.microsoft.com/office/drawing/2014/main" id="{382602B3-F8C3-D957-5C3F-DF1749FA8532}"/>
              </a:ext>
            </a:extLst>
          </p:cNvPr>
          <p:cNvSpPr>
            <a:spLocks noGrp="1"/>
          </p:cNvSpPr>
          <p:nvPr>
            <p:ph type="ftr" sz="quarter" idx="15"/>
          </p:nvPr>
        </p:nvSpPr>
        <p:spPr/>
        <p:txBody>
          <a:bodyPr/>
          <a:lstStyle>
            <a:lvl1pPr>
              <a:defRPr>
                <a:effectLst>
                  <a:outerShdw blurRad="38100" dist="38100" dir="2700000" algn="tl">
                    <a:srgbClr val="000000">
                      <a:alpha val="43137"/>
                    </a:srgbClr>
                  </a:outerShdw>
                </a:effectLst>
              </a:defRPr>
            </a:lvl1pPr>
          </a:lstStyle>
          <a:p>
            <a:r>
              <a:rPr lang="en-US"/>
              <a:t>Sample Footer Text</a:t>
            </a:r>
          </a:p>
        </p:txBody>
      </p:sp>
      <p:sp>
        <p:nvSpPr>
          <p:cNvPr id="17" name="Picture Placeholder 16">
            <a:extLst>
              <a:ext uri="{FF2B5EF4-FFF2-40B4-BE49-F238E27FC236}">
                <a16:creationId xmlns:a16="http://schemas.microsoft.com/office/drawing/2014/main" id="{CC20621E-D3A1-DE2F-A48A-0A5F27957211}"/>
              </a:ext>
            </a:extLst>
          </p:cNvPr>
          <p:cNvSpPr>
            <a:spLocks noGrp="1"/>
          </p:cNvSpPr>
          <p:nvPr>
            <p:ph type="pic" sz="quarter" idx="13"/>
          </p:nvPr>
        </p:nvSpPr>
        <p:spPr>
          <a:xfrm>
            <a:off x="0" y="0"/>
            <a:ext cx="12192000" cy="4572000"/>
          </a:xfrm>
          <a:blipFill dpi="0" rotWithShape="1">
            <a:blip r:embed="rId2" cstate="print">
              <a:alphaModFix amt="85000"/>
              <a:extLst>
                <a:ext uri="{28A0092B-C50C-407E-A947-70E740481C1C}">
                  <a14:useLocalDpi xmlns:a14="http://schemas.microsoft.com/office/drawing/2010/main"/>
                </a:ext>
              </a:extLst>
            </a:blip>
            <a:srcRect/>
            <a:stretch>
              <a:fillRect/>
            </a:stretch>
          </a:blipFill>
        </p:spPr>
        <p:txBody>
          <a:bodyPr/>
          <a:lstStyle/>
          <a:p>
            <a:endParaRPr lang="en-US"/>
          </a:p>
        </p:txBody>
      </p:sp>
      <p:sp>
        <p:nvSpPr>
          <p:cNvPr id="18" name="Date Placeholder 17">
            <a:extLst>
              <a:ext uri="{FF2B5EF4-FFF2-40B4-BE49-F238E27FC236}">
                <a16:creationId xmlns:a16="http://schemas.microsoft.com/office/drawing/2014/main" id="{A0E38CC7-EEB9-1AD7-7B03-603746FE3FF6}"/>
              </a:ext>
            </a:extLst>
          </p:cNvPr>
          <p:cNvSpPr>
            <a:spLocks noGrp="1"/>
          </p:cNvSpPr>
          <p:nvPr>
            <p:ph type="dt" sz="half" idx="14"/>
          </p:nvPr>
        </p:nvSpPr>
        <p:spPr/>
        <p:txBody>
          <a:bodyPr/>
          <a:lstStyle>
            <a:lvl1pPr>
              <a:defRPr>
                <a:solidFill>
                  <a:schemeClr val="tx1"/>
                </a:solidFill>
              </a:defRPr>
            </a:lvl1pPr>
          </a:lstStyle>
          <a:p>
            <a:fld id="{D13647E4-A40C-47B0-8F60-493CEFCF7B87}" type="datetime2">
              <a:rPr lang="en-US" smtClean="0"/>
              <a:pPr/>
              <a:t>Wednesday, August 13, 2025</a:t>
            </a:fld>
            <a:endParaRPr lang="en-US"/>
          </a:p>
        </p:txBody>
      </p:sp>
      <p:sp>
        <p:nvSpPr>
          <p:cNvPr id="20" name="Slide Number Placeholder 19">
            <a:extLst>
              <a:ext uri="{FF2B5EF4-FFF2-40B4-BE49-F238E27FC236}">
                <a16:creationId xmlns:a16="http://schemas.microsoft.com/office/drawing/2014/main" id="{B153FF4E-D18A-13B0-6B0A-CF7AF0A5232B}"/>
              </a:ext>
            </a:extLst>
          </p:cNvPr>
          <p:cNvSpPr>
            <a:spLocks noGrp="1"/>
          </p:cNvSpPr>
          <p:nvPr>
            <p:ph type="sldNum" sz="quarter" idx="16"/>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51927337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95EAD1-9200-DDD9-8F6D-AD5C90E1D940}"/>
              </a:ext>
            </a:extLst>
          </p:cNvPr>
          <p:cNvSpPr/>
          <p:nvPr userDrawn="1"/>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FA13483-A24C-97DB-1FAB-B1EE383D6793}"/>
              </a:ext>
            </a:extLst>
          </p:cNvPr>
          <p:cNvSpPr/>
          <p:nvPr userDrawn="1"/>
        </p:nvSpPr>
        <p:spPr>
          <a:xfrm>
            <a:off x="5067300" y="-429"/>
            <a:ext cx="7142987" cy="6857571"/>
          </a:xfrm>
          <a:prstGeom prst="rect">
            <a:avLst/>
          </a:prstGeom>
          <a:gradFill>
            <a:gsLst>
              <a:gs pos="0">
                <a:srgbClr val="FF411C"/>
              </a:gs>
              <a:gs pos="100000">
                <a:srgbClr val="92248E"/>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a16="http://schemas.microsoft.com/office/drawing/2014/main" id="{30CBF15A-228E-7325-6D7D-982EA5375DC4}"/>
              </a:ext>
            </a:extLst>
          </p:cNvPr>
          <p:cNvSpPr/>
          <p:nvPr userDrawn="1"/>
        </p:nvSpPr>
        <p:spPr>
          <a:xfrm>
            <a:off x="5067301" y="0"/>
            <a:ext cx="7158340" cy="6858000"/>
          </a:xfrm>
          <a:prstGeom prst="rect">
            <a:avLst/>
          </a:prstGeom>
          <a:gradFill>
            <a:gsLst>
              <a:gs pos="27000">
                <a:srgbClr val="DA002F">
                  <a:alpha val="6000"/>
                </a:srgbClr>
              </a:gs>
              <a:gs pos="98000">
                <a:srgbClr val="9B3597">
                  <a:alpha val="72941"/>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EBBC545E-CFDF-A40B-046E-AEC9E529B81C}"/>
              </a:ext>
            </a:extLst>
          </p:cNvPr>
          <p:cNvSpPr/>
          <p:nvPr userDrawn="1"/>
        </p:nvSpPr>
        <p:spPr>
          <a:xfrm rot="10800000">
            <a:off x="5067300" y="4572000"/>
            <a:ext cx="7158340" cy="2286000"/>
          </a:xfrm>
          <a:prstGeom prst="rect">
            <a:avLst/>
          </a:prstGeom>
          <a:gradFill>
            <a:gsLst>
              <a:gs pos="28000">
                <a:srgbClr val="FF907A">
                  <a:alpha val="40000"/>
                </a:srgbClr>
              </a:gs>
              <a:gs pos="100000">
                <a:srgbClr val="DA002F">
                  <a:alpha val="20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Oval 14">
            <a:extLst>
              <a:ext uri="{FF2B5EF4-FFF2-40B4-BE49-F238E27FC236}">
                <a16:creationId xmlns:a16="http://schemas.microsoft.com/office/drawing/2014/main" id="{B90503D3-D62B-0038-E24C-05C4B676AF66}"/>
              </a:ext>
            </a:extLst>
          </p:cNvPr>
          <p:cNvSpPr/>
          <p:nvPr userDrawn="1"/>
        </p:nvSpPr>
        <p:spPr>
          <a:xfrm rot="13704304">
            <a:off x="6080918" y="830588"/>
            <a:ext cx="4998441" cy="4998441"/>
          </a:xfrm>
          <a:prstGeom prst="ellipse">
            <a:avLst/>
          </a:prstGeom>
          <a:gradFill>
            <a:gsLst>
              <a:gs pos="39000">
                <a:srgbClr val="FFDBCC">
                  <a:alpha val="0"/>
                </a:srgbClr>
              </a:gs>
              <a:gs pos="100000">
                <a:srgbClr val="FF907A">
                  <a:alpha val="20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5687568" y="694944"/>
            <a:ext cx="5513832" cy="2889504"/>
          </a:xfrm>
        </p:spPr>
        <p:txBody>
          <a:bodyPr anchor="t">
            <a:normAutofit/>
          </a:bodyPr>
          <a:lstStyle>
            <a:lvl1pPr algn="l">
              <a:lnSpc>
                <a:spcPct val="110000"/>
              </a:lnSpc>
              <a:defRPr sz="3600" cap="all" spc="700" baseline="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5687568" y="4974336"/>
            <a:ext cx="5715000" cy="1481328"/>
          </a:xfrm>
        </p:spPr>
        <p:txBody>
          <a:bodyPr anchor="ctr">
            <a:normAutofit/>
          </a:bodyPr>
          <a:lstStyle>
            <a:lvl1pPr marL="0" indent="0" algn="l">
              <a:buNone/>
              <a:defRPr sz="1800" cap="all" spc="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Picture Placeholder 19">
            <a:extLst>
              <a:ext uri="{FF2B5EF4-FFF2-40B4-BE49-F238E27FC236}">
                <a16:creationId xmlns:a16="http://schemas.microsoft.com/office/drawing/2014/main" id="{60A6A082-894A-7F2D-AA57-EBD48EAFBDB9}"/>
              </a:ext>
            </a:extLst>
          </p:cNvPr>
          <p:cNvSpPr>
            <a:spLocks noGrp="1"/>
          </p:cNvSpPr>
          <p:nvPr>
            <p:ph type="pic" sz="quarter" idx="13"/>
          </p:nvPr>
        </p:nvSpPr>
        <p:spPr>
          <a:xfrm>
            <a:off x="0" y="0"/>
            <a:ext cx="5067300" cy="6858000"/>
          </a:xfrm>
          <a:blipFill dpi="0" rotWithShape="1">
            <a:blip r:embed="rId2" cstate="print">
              <a:alphaModFix amt="85000"/>
              <a:extLst>
                <a:ext uri="{28A0092B-C50C-407E-A947-70E740481C1C}">
                  <a14:useLocalDpi xmlns:a14="http://schemas.microsoft.com/office/drawing/2010/main"/>
                </a:ext>
              </a:extLst>
            </a:blip>
            <a:srcRect/>
            <a:stretch>
              <a:fillRect/>
            </a:stretch>
          </a:blipFill>
        </p:spPr>
        <p:txBody>
          <a:body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4D40A556-E819-4C0A-8C22-3EE4F023B6DF}" type="datetime2">
              <a:rPr lang="en-US" smtClean="0"/>
              <a:t>Wednesday, August 13, 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34660854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95EAD1-9200-DDD9-8F6D-AD5C90E1D940}"/>
              </a:ext>
            </a:extLst>
          </p:cNvPr>
          <p:cNvSpPr/>
          <p:nvPr userDrawn="1"/>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3783B40-3F60-06A1-A3B4-DC42874CA39B}"/>
              </a:ext>
            </a:extLst>
          </p:cNvPr>
          <p:cNvSpPr/>
          <p:nvPr userDrawn="1"/>
        </p:nvSpPr>
        <p:spPr>
          <a:xfrm>
            <a:off x="4075158" y="0"/>
            <a:ext cx="8116842" cy="6858000"/>
          </a:xfrm>
          <a:prstGeom prst="rect">
            <a:avLst/>
          </a:prstGeom>
          <a:gradFill>
            <a:gsLst>
              <a:gs pos="0">
                <a:srgbClr val="FF411C">
                  <a:alpha val="72941"/>
                </a:srgbClr>
              </a:gs>
              <a:gs pos="100000">
                <a:srgbClr val="92248E"/>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C857AA2-76DC-82E4-F3DD-3F52F8AEDD2B}"/>
              </a:ext>
            </a:extLst>
          </p:cNvPr>
          <p:cNvSpPr/>
          <p:nvPr userDrawn="1"/>
        </p:nvSpPr>
        <p:spPr>
          <a:xfrm>
            <a:off x="4075158" y="39884"/>
            <a:ext cx="8116842" cy="6818116"/>
          </a:xfrm>
          <a:prstGeom prst="rect">
            <a:avLst/>
          </a:prstGeom>
          <a:gradFill>
            <a:gsLst>
              <a:gs pos="18000">
                <a:srgbClr val="DA002F">
                  <a:alpha val="0"/>
                </a:srgbClr>
              </a:gs>
              <a:gs pos="98000">
                <a:srgbClr val="DA002F">
                  <a:alpha val="56863"/>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B2F4F0B-B940-67EC-5160-96E04DE554D4}"/>
              </a:ext>
            </a:extLst>
          </p:cNvPr>
          <p:cNvSpPr/>
          <p:nvPr userDrawn="1"/>
        </p:nvSpPr>
        <p:spPr>
          <a:xfrm rot="10800000">
            <a:off x="4096492" y="4571997"/>
            <a:ext cx="8095508" cy="2286002"/>
          </a:xfrm>
          <a:prstGeom prst="rect">
            <a:avLst/>
          </a:prstGeom>
          <a:gradFill>
            <a:gsLst>
              <a:gs pos="0">
                <a:srgbClr val="FF6C4F">
                  <a:alpha val="57647"/>
                </a:srgbClr>
              </a:gs>
              <a:gs pos="100000">
                <a:srgbClr val="FF523B">
                  <a:alpha val="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F7CCEA1-8F68-6184-F200-038BEAA5980A}"/>
              </a:ext>
            </a:extLst>
          </p:cNvPr>
          <p:cNvSpPr/>
          <p:nvPr userDrawn="1"/>
        </p:nvSpPr>
        <p:spPr>
          <a:xfrm rot="13704304">
            <a:off x="6080918" y="830588"/>
            <a:ext cx="4998441" cy="4998441"/>
          </a:xfrm>
          <a:prstGeom prst="ellipse">
            <a:avLst/>
          </a:prstGeom>
          <a:gradFill>
            <a:gsLst>
              <a:gs pos="39000">
                <a:srgbClr val="FFDBCC">
                  <a:alpha val="0"/>
                </a:srgbClr>
              </a:gs>
              <a:gs pos="100000">
                <a:srgbClr val="FF907A">
                  <a:alpha val="20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700016" y="868680"/>
            <a:ext cx="6501384" cy="3172968"/>
          </a:xfrm>
        </p:spPr>
        <p:txBody>
          <a:bodyPr anchor="b">
            <a:normAutofit/>
          </a:bodyPr>
          <a:lstStyle>
            <a:lvl1pPr algn="l">
              <a:lnSpc>
                <a:spcPct val="110000"/>
              </a:lnSpc>
              <a:defRPr sz="4400" cap="all" spc="700" baseline="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700016" y="4974336"/>
            <a:ext cx="6501384" cy="1481328"/>
          </a:xfrm>
        </p:spPr>
        <p:txBody>
          <a:bodyPr anchor="ctr">
            <a:normAutofit/>
          </a:bodyPr>
          <a:lstStyle>
            <a:lvl1pPr marL="0" indent="0" algn="l">
              <a:buNone/>
              <a:defRPr sz="1800" cap="all" spc="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Picture Placeholder 19">
            <a:extLst>
              <a:ext uri="{FF2B5EF4-FFF2-40B4-BE49-F238E27FC236}">
                <a16:creationId xmlns:a16="http://schemas.microsoft.com/office/drawing/2014/main" id="{60A6A082-894A-7F2D-AA57-EBD48EAFBDB9}"/>
              </a:ext>
            </a:extLst>
          </p:cNvPr>
          <p:cNvSpPr>
            <a:spLocks noGrp="1"/>
          </p:cNvSpPr>
          <p:nvPr>
            <p:ph type="pic" sz="quarter" idx="13"/>
          </p:nvPr>
        </p:nvSpPr>
        <p:spPr>
          <a:xfrm>
            <a:off x="0" y="0"/>
            <a:ext cx="4078224" cy="6858000"/>
          </a:xfrm>
          <a:blipFill dpi="0" rotWithShape="1">
            <a:blip r:embed="rId2" cstate="print">
              <a:alphaModFix amt="85000"/>
              <a:extLst>
                <a:ext uri="{28A0092B-C50C-407E-A947-70E740481C1C}">
                  <a14:useLocalDpi xmlns:a14="http://schemas.microsoft.com/office/drawing/2010/main"/>
                </a:ext>
              </a:extLst>
            </a:blip>
            <a:srcRect/>
            <a:stretch>
              <a:fillRect/>
            </a:stretch>
          </a:blipFill>
        </p:spPr>
        <p:txBody>
          <a:body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4D40A556-E819-4C0A-8C22-3EE4F023B6DF}" type="datetime2">
              <a:rPr lang="en-US" smtClean="0"/>
              <a:t>Wednesday, August 13, 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406234935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95EAD1-9200-DDD9-8F6D-AD5C90E1D940}"/>
              </a:ext>
            </a:extLst>
          </p:cNvPr>
          <p:cNvSpPr/>
          <p:nvPr userDrawn="1"/>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D11B207-C43F-A096-541F-342F750D8D2F}"/>
              </a:ext>
            </a:extLst>
          </p:cNvPr>
          <p:cNvSpPr/>
          <p:nvPr userDrawn="1"/>
        </p:nvSpPr>
        <p:spPr>
          <a:xfrm>
            <a:off x="1609" y="0"/>
            <a:ext cx="8116842" cy="6858000"/>
          </a:xfrm>
          <a:prstGeom prst="rect">
            <a:avLst/>
          </a:prstGeom>
          <a:gradFill>
            <a:gsLst>
              <a:gs pos="0">
                <a:srgbClr val="FF6647"/>
              </a:gs>
              <a:gs pos="100000">
                <a:srgbClr val="92248E"/>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FFA5D75-9B39-DA35-B84E-2C620AE606AD}"/>
              </a:ext>
            </a:extLst>
          </p:cNvPr>
          <p:cNvSpPr/>
          <p:nvPr userDrawn="1"/>
        </p:nvSpPr>
        <p:spPr>
          <a:xfrm>
            <a:off x="400091" y="0"/>
            <a:ext cx="7718360" cy="6858000"/>
          </a:xfrm>
          <a:prstGeom prst="rect">
            <a:avLst/>
          </a:prstGeom>
          <a:gradFill>
            <a:gsLst>
              <a:gs pos="18000">
                <a:srgbClr val="DA002F">
                  <a:alpha val="0"/>
                </a:srgbClr>
              </a:gs>
              <a:gs pos="98000">
                <a:srgbClr val="DA002F">
                  <a:alpha val="56863"/>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0EFF59E-8B13-02EB-0A24-F0EB09E8533C}"/>
              </a:ext>
            </a:extLst>
          </p:cNvPr>
          <p:cNvSpPr/>
          <p:nvPr userDrawn="1"/>
        </p:nvSpPr>
        <p:spPr>
          <a:xfrm rot="15505285">
            <a:off x="2302968" y="1236988"/>
            <a:ext cx="4998441" cy="4998441"/>
          </a:xfrm>
          <a:prstGeom prst="ellipse">
            <a:avLst/>
          </a:prstGeom>
          <a:gradFill>
            <a:gsLst>
              <a:gs pos="39000">
                <a:srgbClr val="FFDBCC">
                  <a:alpha val="0"/>
                </a:srgbClr>
              </a:gs>
              <a:gs pos="100000">
                <a:srgbClr val="FF907A">
                  <a:alpha val="20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4268046-B098-84E6-7C3A-BC72928D20FB}"/>
              </a:ext>
            </a:extLst>
          </p:cNvPr>
          <p:cNvSpPr/>
          <p:nvPr userDrawn="1"/>
        </p:nvSpPr>
        <p:spPr>
          <a:xfrm rot="10800000">
            <a:off x="-1309" y="4571997"/>
            <a:ext cx="8119760" cy="2286002"/>
          </a:xfrm>
          <a:prstGeom prst="rect">
            <a:avLst/>
          </a:prstGeom>
          <a:gradFill>
            <a:gsLst>
              <a:gs pos="0">
                <a:srgbClr val="BD032B">
                  <a:alpha val="43000"/>
                </a:srgbClr>
              </a:gs>
              <a:gs pos="100000">
                <a:srgbClr val="FF523B">
                  <a:alpha val="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31520" y="630936"/>
            <a:ext cx="6501384" cy="3172968"/>
          </a:xfrm>
        </p:spPr>
        <p:txBody>
          <a:bodyPr anchor="t">
            <a:normAutofit/>
          </a:bodyPr>
          <a:lstStyle>
            <a:lvl1pPr algn="l">
              <a:lnSpc>
                <a:spcPct val="110000"/>
              </a:lnSpc>
              <a:defRPr sz="4400" cap="all" spc="700" baseline="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31520" y="4974336"/>
            <a:ext cx="6656832" cy="1481328"/>
          </a:xfrm>
        </p:spPr>
        <p:txBody>
          <a:bodyPr anchor="ctr">
            <a:normAutofit/>
          </a:bodyPr>
          <a:lstStyle>
            <a:lvl1pPr marL="0" indent="0" algn="l">
              <a:buNone/>
              <a:defRPr sz="1800" cap="all" spc="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Picture Placeholder 19">
            <a:extLst>
              <a:ext uri="{FF2B5EF4-FFF2-40B4-BE49-F238E27FC236}">
                <a16:creationId xmlns:a16="http://schemas.microsoft.com/office/drawing/2014/main" id="{60A6A082-894A-7F2D-AA57-EBD48EAFBDB9}"/>
              </a:ext>
            </a:extLst>
          </p:cNvPr>
          <p:cNvSpPr>
            <a:spLocks noGrp="1"/>
          </p:cNvSpPr>
          <p:nvPr>
            <p:ph type="pic" sz="quarter" idx="13"/>
          </p:nvPr>
        </p:nvSpPr>
        <p:spPr>
          <a:xfrm>
            <a:off x="8119872" y="0"/>
            <a:ext cx="4078224" cy="6858000"/>
          </a:xfrm>
          <a:blipFill dpi="0" rotWithShape="1">
            <a:blip r:embed="rId2" cstate="print">
              <a:alphaModFix amt="85000"/>
              <a:extLst>
                <a:ext uri="{28A0092B-C50C-407E-A947-70E740481C1C}">
                  <a14:useLocalDpi xmlns:a14="http://schemas.microsoft.com/office/drawing/2010/main"/>
                </a:ext>
              </a:extLst>
            </a:blip>
            <a:srcRect/>
            <a:stretch>
              <a:fillRect/>
            </a:stretch>
          </a:blipFill>
        </p:spPr>
        <p:txBody>
          <a:bodyPr vert="horz" lIns="91440" tIns="45720" rIns="91440" bIns="45720" rtlCol="0">
            <a:normAutofit/>
          </a:bodyPr>
          <a:lstStyle>
            <a:lvl1pPr>
              <a:defRPr lang="en-US"/>
            </a:lvl1pPr>
          </a:lstStyle>
          <a:p>
            <a:pPr lvl="0"/>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2185416" y="6455664"/>
            <a:ext cx="4672584" cy="365760"/>
          </a:xfrm>
        </p:spPr>
        <p:txBody>
          <a:bodyPr/>
          <a:lstStyle>
            <a:lvl1pPr>
              <a:defRPr>
                <a:solidFill>
                  <a:schemeClr val="tx1"/>
                </a:solidFill>
              </a:defRPr>
            </a:lvl1pPr>
          </a:lstStyle>
          <a:p>
            <a:fld id="{4D40A556-E819-4C0A-8C22-3EE4F023B6DF}" type="datetime2">
              <a:rPr lang="en-US" smtClean="0"/>
              <a:t>Wednesday, August 13, 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6839712" y="6455664"/>
            <a:ext cx="548640" cy="365760"/>
          </a:xfrm>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77258947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95EAD1-9200-DDD9-8F6D-AD5C90E1D940}"/>
              </a:ext>
            </a:extLst>
          </p:cNvPr>
          <p:cNvSpPr/>
          <p:nvPr userDrawn="1"/>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D2DD7BB-25B8-B7A3-8E13-EDE8E1090689}"/>
              </a:ext>
            </a:extLst>
          </p:cNvPr>
          <p:cNvSpPr/>
          <p:nvPr userDrawn="1"/>
        </p:nvSpPr>
        <p:spPr>
          <a:xfrm rot="10800000" flipH="1">
            <a:off x="0" y="0"/>
            <a:ext cx="6096000" cy="6868461"/>
          </a:xfrm>
          <a:prstGeom prst="rect">
            <a:avLst/>
          </a:prstGeom>
          <a:gradFill>
            <a:gsLst>
              <a:gs pos="0">
                <a:srgbClr val="FE4A00">
                  <a:alpha val="65882"/>
                </a:srgbClr>
              </a:gs>
              <a:gs pos="100000">
                <a:srgbClr val="A6025C"/>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a:extLst>
              <a:ext uri="{FF2B5EF4-FFF2-40B4-BE49-F238E27FC236}">
                <a16:creationId xmlns:a16="http://schemas.microsoft.com/office/drawing/2014/main" id="{FB6C05D2-D53F-950D-185E-08B200EEFEB9}"/>
              </a:ext>
            </a:extLst>
          </p:cNvPr>
          <p:cNvSpPr/>
          <p:nvPr userDrawn="1"/>
        </p:nvSpPr>
        <p:spPr>
          <a:xfrm rot="10800000" flipH="1">
            <a:off x="-18287" y="4582455"/>
            <a:ext cx="6114286" cy="2275539"/>
          </a:xfrm>
          <a:prstGeom prst="rect">
            <a:avLst/>
          </a:prstGeom>
          <a:gradFill>
            <a:gsLst>
              <a:gs pos="0">
                <a:srgbClr val="DA002F">
                  <a:alpha val="0"/>
                </a:srgbClr>
              </a:gs>
              <a:gs pos="99000">
                <a:srgbClr val="92248E">
                  <a:alpha val="26667"/>
                </a:srgb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id="{BC0AF5C2-3AA9-7510-308E-9D21678F7EFC}"/>
              </a:ext>
            </a:extLst>
          </p:cNvPr>
          <p:cNvSpPr/>
          <p:nvPr userDrawn="1"/>
        </p:nvSpPr>
        <p:spPr>
          <a:xfrm rot="5400000" flipH="1">
            <a:off x="-148955" y="532365"/>
            <a:ext cx="6878924" cy="5814190"/>
          </a:xfrm>
          <a:prstGeom prst="rect">
            <a:avLst/>
          </a:prstGeom>
          <a:gradFill>
            <a:gsLst>
              <a:gs pos="0">
                <a:srgbClr val="FE4A00">
                  <a:alpha val="0"/>
                </a:srgbClr>
              </a:gs>
              <a:gs pos="100000">
                <a:srgbClr val="A60296">
                  <a:alpha val="38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Oval 10">
            <a:extLst>
              <a:ext uri="{FF2B5EF4-FFF2-40B4-BE49-F238E27FC236}">
                <a16:creationId xmlns:a16="http://schemas.microsoft.com/office/drawing/2014/main" id="{13D13448-08C3-4231-6CCA-F17E4C608199}"/>
              </a:ext>
            </a:extLst>
          </p:cNvPr>
          <p:cNvSpPr/>
          <p:nvPr userDrawn="1"/>
        </p:nvSpPr>
        <p:spPr>
          <a:xfrm rot="10800000">
            <a:off x="949046" y="1319084"/>
            <a:ext cx="4648799" cy="4648799"/>
          </a:xfrm>
          <a:prstGeom prst="ellipse">
            <a:avLst/>
          </a:prstGeom>
          <a:gradFill>
            <a:gsLst>
              <a:gs pos="31000">
                <a:srgbClr val="FF907A">
                  <a:alpha val="0"/>
                </a:srgbClr>
              </a:gs>
              <a:gs pos="85000">
                <a:srgbClr val="FFBCAF">
                  <a:alpha val="12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31520" y="941832"/>
            <a:ext cx="4626864" cy="3209544"/>
          </a:xfrm>
        </p:spPr>
        <p:txBody>
          <a:bodyPr anchor="b">
            <a:normAutofit/>
          </a:bodyPr>
          <a:lstStyle>
            <a:lvl1pPr algn="l">
              <a:lnSpc>
                <a:spcPct val="110000"/>
              </a:lnSpc>
              <a:defRPr sz="3600" cap="all" spc="700" baseline="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31520" y="4974336"/>
            <a:ext cx="4626864" cy="1453896"/>
          </a:xfrm>
        </p:spPr>
        <p:txBody>
          <a:bodyPr anchor="ctr">
            <a:normAutofit/>
          </a:bodyPr>
          <a:lstStyle>
            <a:lvl1pPr marL="0" indent="0" algn="l">
              <a:buNone/>
              <a:defRPr sz="1800" cap="all" spc="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Picture Placeholder 19">
            <a:extLst>
              <a:ext uri="{FF2B5EF4-FFF2-40B4-BE49-F238E27FC236}">
                <a16:creationId xmlns:a16="http://schemas.microsoft.com/office/drawing/2014/main" id="{60A6A082-894A-7F2D-AA57-EBD48EAFBDB9}"/>
              </a:ext>
            </a:extLst>
          </p:cNvPr>
          <p:cNvSpPr>
            <a:spLocks noGrp="1"/>
          </p:cNvSpPr>
          <p:nvPr>
            <p:ph type="pic" sz="quarter" idx="13"/>
          </p:nvPr>
        </p:nvSpPr>
        <p:spPr>
          <a:xfrm>
            <a:off x="6092952" y="0"/>
            <a:ext cx="6099048" cy="6858000"/>
          </a:xfrm>
          <a:blipFill dpi="0" rotWithShape="1">
            <a:blip r:embed="rId2" cstate="print">
              <a:alphaModFix amt="85000"/>
              <a:extLst>
                <a:ext uri="{28A0092B-C50C-407E-A947-70E740481C1C}">
                  <a14:useLocalDpi xmlns:a14="http://schemas.microsoft.com/office/drawing/2010/main"/>
                </a:ext>
              </a:extLst>
            </a:blip>
            <a:srcRect/>
            <a:stretch>
              <a:fillRect/>
            </a:stretch>
          </a:blipFill>
        </p:spPr>
        <p:txBody>
          <a:bodyPr vert="horz" lIns="91440" tIns="45720" rIns="91440" bIns="45720" rtlCol="0">
            <a:normAutofit/>
          </a:bodyPr>
          <a:lstStyle>
            <a:lvl1pPr>
              <a:defRPr lang="en-US"/>
            </a:lvl1pPr>
          </a:lstStyle>
          <a:p>
            <a:pPr lvl="0"/>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731520" y="6455664"/>
            <a:ext cx="4096512" cy="365760"/>
          </a:xfrm>
        </p:spPr>
        <p:txBody>
          <a:bodyPr/>
          <a:lstStyle>
            <a:lvl1pPr>
              <a:defRPr>
                <a:solidFill>
                  <a:schemeClr val="tx1"/>
                </a:solidFill>
              </a:defRPr>
            </a:lvl1pPr>
          </a:lstStyle>
          <a:p>
            <a:fld id="{4D40A556-E819-4C0A-8C22-3EE4F023B6DF}" type="datetime2">
              <a:rPr lang="en-US" smtClean="0"/>
              <a:t>Wednesday, August 13, 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4809744" y="6455664"/>
            <a:ext cx="548640" cy="365760"/>
          </a:xfrm>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26435562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F098D0-707B-D77E-5CB5-8E38B2FF3FF0}"/>
              </a:ext>
            </a:extLst>
          </p:cNvPr>
          <p:cNvSpPr/>
          <p:nvPr userDrawn="1"/>
        </p:nvSpPr>
        <p:spPr>
          <a:xfrm>
            <a:off x="-2" y="0"/>
            <a:ext cx="1219200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1464229-F931-716A-6276-35B63CADD76C}"/>
              </a:ext>
            </a:extLst>
          </p:cNvPr>
          <p:cNvSpPr/>
          <p:nvPr userDrawn="1"/>
        </p:nvSpPr>
        <p:spPr>
          <a:xfrm>
            <a:off x="-1" y="-859"/>
            <a:ext cx="8125313" cy="4564413"/>
          </a:xfrm>
          <a:prstGeom prst="rect">
            <a:avLst/>
          </a:prstGeom>
          <a:gradFill>
            <a:gsLst>
              <a:gs pos="0">
                <a:srgbClr val="FE4A00"/>
              </a:gs>
              <a:gs pos="100000">
                <a:srgbClr val="92248E"/>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C6C2A19-AC9B-A023-2B9D-A5E48E0CC240}"/>
              </a:ext>
            </a:extLst>
          </p:cNvPr>
          <p:cNvSpPr/>
          <p:nvPr userDrawn="1"/>
        </p:nvSpPr>
        <p:spPr>
          <a:xfrm rot="16200000">
            <a:off x="1967150" y="-1592014"/>
            <a:ext cx="4564413" cy="7731888"/>
          </a:xfrm>
          <a:prstGeom prst="rect">
            <a:avLst/>
          </a:prstGeom>
          <a:gradFill>
            <a:gsLst>
              <a:gs pos="0">
                <a:srgbClr val="DA002F">
                  <a:alpha val="21961"/>
                </a:srgbClr>
              </a:gs>
              <a:gs pos="94000">
                <a:srgbClr val="92248E">
                  <a:alpha val="43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4CE8143-EB96-241D-91EF-2E8151DC5211}"/>
              </a:ext>
            </a:extLst>
          </p:cNvPr>
          <p:cNvSpPr/>
          <p:nvPr userDrawn="1"/>
        </p:nvSpPr>
        <p:spPr>
          <a:xfrm>
            <a:off x="-2" y="0"/>
            <a:ext cx="7723612" cy="3785436"/>
          </a:xfrm>
          <a:prstGeom prst="rect">
            <a:avLst/>
          </a:prstGeom>
          <a:gradFill>
            <a:gsLst>
              <a:gs pos="59000">
                <a:srgbClr val="FF907A">
                  <a:alpha val="0"/>
                </a:srgbClr>
              </a:gs>
              <a:gs pos="99000">
                <a:srgbClr val="FF907A">
                  <a:alpha val="80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31520" y="667512"/>
            <a:ext cx="6556248" cy="3493008"/>
          </a:xfrm>
        </p:spPr>
        <p:txBody>
          <a:bodyPr anchor="t">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31520" y="4937760"/>
            <a:ext cx="10296144" cy="1335024"/>
          </a:xfrm>
        </p:spPr>
        <p:txBody>
          <a:bodyPr anchor="ctr">
            <a:normAutofit/>
          </a:bodyPr>
          <a:lstStyle>
            <a:lvl1pPr marL="0" indent="0" algn="l">
              <a:buNone/>
              <a:defRPr sz="1800" cap="all" spc="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Picture Placeholder 11">
            <a:extLst>
              <a:ext uri="{FF2B5EF4-FFF2-40B4-BE49-F238E27FC236}">
                <a16:creationId xmlns:a16="http://schemas.microsoft.com/office/drawing/2014/main" id="{355F2FE5-4B8F-9A7B-1A46-3A30AE46C3C3}"/>
              </a:ext>
            </a:extLst>
          </p:cNvPr>
          <p:cNvSpPr>
            <a:spLocks noGrp="1"/>
          </p:cNvSpPr>
          <p:nvPr>
            <p:ph type="pic" sz="quarter" idx="13"/>
          </p:nvPr>
        </p:nvSpPr>
        <p:spPr>
          <a:xfrm>
            <a:off x="8124825" y="0"/>
            <a:ext cx="4067175" cy="4556137"/>
          </a:xfrm>
          <a:blipFill dpi="0" rotWithShape="1">
            <a:blip r:embed="rId2" cstate="print">
              <a:alphaModFix amt="85000"/>
              <a:extLst>
                <a:ext uri="{28A0092B-C50C-407E-A947-70E740481C1C}">
                  <a14:useLocalDpi xmlns:a14="http://schemas.microsoft.com/office/drawing/2010/main"/>
                </a:ext>
              </a:extLst>
            </a:blip>
            <a:srcRect/>
            <a:stretch>
              <a:fillRect/>
            </a:stretch>
          </a:blipFill>
        </p:spPr>
        <p:txBody>
          <a:body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42E45163-6A69-4DBE-9812-0AEA8EDC4425}" type="datetime2">
              <a:rPr lang="en-US" smtClean="0"/>
              <a:pPr/>
              <a:t>Wednesday, August 13, 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94378783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1BDDB7-A96E-2151-63B9-28A103D980D2}"/>
              </a:ext>
            </a:extLst>
          </p:cNvPr>
          <p:cNvSpPr/>
          <p:nvPr userDrawn="1"/>
        </p:nvSpPr>
        <p:spPr>
          <a:xfrm flipH="1">
            <a:off x="18287" y="-2522"/>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a:extLst>
              <a:ext uri="{FF2B5EF4-FFF2-40B4-BE49-F238E27FC236}">
                <a16:creationId xmlns:a16="http://schemas.microsoft.com/office/drawing/2014/main" id="{6DA992C5-451E-EC0E-D54A-B0AA21D57F04}"/>
              </a:ext>
            </a:extLst>
          </p:cNvPr>
          <p:cNvSpPr/>
          <p:nvPr userDrawn="1"/>
        </p:nvSpPr>
        <p:spPr>
          <a:xfrm>
            <a:off x="-7227" y="-5045"/>
            <a:ext cx="12217513" cy="6860523"/>
          </a:xfrm>
          <a:prstGeom prst="rect">
            <a:avLst/>
          </a:prstGeom>
          <a:gradFill>
            <a:gsLst>
              <a:gs pos="0">
                <a:srgbClr val="FF411C">
                  <a:alpha val="66000"/>
                </a:srgbClr>
              </a:gs>
              <a:gs pos="99000">
                <a:srgbClr val="962077"/>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id="{5A4914C5-E872-F937-694B-9226A87D21A6}"/>
              </a:ext>
            </a:extLst>
          </p:cNvPr>
          <p:cNvSpPr/>
          <p:nvPr userDrawn="1"/>
        </p:nvSpPr>
        <p:spPr>
          <a:xfrm rot="10800000" flipH="1">
            <a:off x="7226" y="-5045"/>
            <a:ext cx="12203060" cy="6863044"/>
          </a:xfrm>
          <a:prstGeom prst="rect">
            <a:avLst/>
          </a:prstGeom>
          <a:gradFill>
            <a:gsLst>
              <a:gs pos="0">
                <a:srgbClr val="FA0036">
                  <a:alpha val="4000"/>
                </a:srgbClr>
              </a:gs>
              <a:gs pos="99000">
                <a:srgbClr val="92248E">
                  <a:alpha val="97647"/>
                </a:srgb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7B2BF5D5-EB9E-9501-6A32-C2BB4C8ED6A7}"/>
              </a:ext>
            </a:extLst>
          </p:cNvPr>
          <p:cNvSpPr/>
          <p:nvPr userDrawn="1"/>
        </p:nvSpPr>
        <p:spPr>
          <a:xfrm rot="5400000" flipH="1">
            <a:off x="4958529" y="-4965758"/>
            <a:ext cx="2286000" cy="12217514"/>
          </a:xfrm>
          <a:prstGeom prst="rect">
            <a:avLst/>
          </a:prstGeom>
          <a:gradFill>
            <a:gsLst>
              <a:gs pos="20000">
                <a:srgbClr val="D861D4">
                  <a:alpha val="0"/>
                </a:srgbClr>
              </a:gs>
              <a:gs pos="100000">
                <a:srgbClr val="FF7037">
                  <a:alpha val="66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Oval 11">
            <a:extLst>
              <a:ext uri="{FF2B5EF4-FFF2-40B4-BE49-F238E27FC236}">
                <a16:creationId xmlns:a16="http://schemas.microsoft.com/office/drawing/2014/main" id="{90768E01-CF59-AC8E-6819-61512B528C04}"/>
              </a:ext>
            </a:extLst>
          </p:cNvPr>
          <p:cNvSpPr/>
          <p:nvPr userDrawn="1"/>
        </p:nvSpPr>
        <p:spPr>
          <a:xfrm rot="8431052" flipH="1">
            <a:off x="1403739" y="524809"/>
            <a:ext cx="5005754" cy="5005754"/>
          </a:xfrm>
          <a:prstGeom prst="ellipse">
            <a:avLst/>
          </a:prstGeom>
          <a:gradFill>
            <a:gsLst>
              <a:gs pos="31000">
                <a:srgbClr val="FF907A">
                  <a:alpha val="0"/>
                </a:srgbClr>
              </a:gs>
              <a:gs pos="85000">
                <a:srgbClr val="FFBCAF">
                  <a:alpha val="2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86865A1-AC73-67A9-BC14-E75D3F26BDE9}"/>
              </a:ext>
            </a:extLst>
          </p:cNvPr>
          <p:cNvSpPr/>
          <p:nvPr userDrawn="1"/>
        </p:nvSpPr>
        <p:spPr>
          <a:xfrm rot="16200000">
            <a:off x="-1913484" y="1896512"/>
            <a:ext cx="6860522" cy="3062447"/>
          </a:xfrm>
          <a:prstGeom prst="rect">
            <a:avLst/>
          </a:prstGeom>
          <a:gradFill>
            <a:gsLst>
              <a:gs pos="0">
                <a:srgbClr val="FA0036">
                  <a:alpha val="31000"/>
                </a:srgbClr>
              </a:gs>
              <a:gs pos="43000">
                <a:srgbClr val="FF907A">
                  <a:alpha val="16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3657600" y="2807208"/>
            <a:ext cx="7644384" cy="3346704"/>
          </a:xfrm>
        </p:spPr>
        <p:txBody>
          <a:bodyPr anchor="t">
            <a:noAutofit/>
          </a:bodyPr>
          <a:lstStyle>
            <a:lvl1pPr>
              <a:lnSpc>
                <a:spcPct val="110000"/>
              </a:lnSpc>
              <a:defRPr sz="5400" cap="all" spc="700" baseline="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3657600" y="502920"/>
            <a:ext cx="7644384" cy="1280160"/>
          </a:xfrm>
        </p:spPr>
        <p:txBody>
          <a:bodyPr anchor="ctr">
            <a:normAutofit/>
          </a:bodyPr>
          <a:lstStyle>
            <a:lvl1pPr marL="0" indent="0">
              <a:buNone/>
              <a:defRPr sz="1800" cap="all" spc="400" baseline="0">
                <a:solidFill>
                  <a:schemeClr val="tx2"/>
                </a:solidFill>
                <a:latin typeface="+mj-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tx2"/>
                </a:solidFill>
              </a:defRPr>
            </a:lvl1pPr>
          </a:lstStyle>
          <a:p>
            <a:fld id="{CDEEBF68-1E89-48ED-A4C1-57E5529AECD7}" type="datetime2">
              <a:rPr lang="en-US" smtClean="0"/>
              <a:t>Wednesday, August 13, 2025</a:t>
            </a:fld>
            <a:endParaRPr lang="en-US"/>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tx2"/>
                </a:solidFill>
              </a:defRPr>
            </a:lvl1pPr>
          </a:lstStyle>
          <a:p>
            <a:fld id="{84145AC3-CC88-4C8A-A6CE-8D44921B6A23}" type="slidenum">
              <a:rPr lang="en-US" smtClean="0"/>
              <a:pPr/>
              <a:t>‹#›</a:t>
            </a:fld>
            <a:endParaRPr lang="en-US"/>
          </a:p>
        </p:txBody>
      </p:sp>
    </p:spTree>
    <p:extLst>
      <p:ext uri="{BB962C8B-B14F-4D97-AF65-F5344CB8AC3E}">
        <p14:creationId xmlns:p14="http://schemas.microsoft.com/office/powerpoint/2010/main" val="2374594414"/>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2555FD-4C27-26F9-D396-F44BD2552350}"/>
              </a:ext>
            </a:extLst>
          </p:cNvPr>
          <p:cNvSpPr/>
          <p:nvPr userDrawn="1"/>
        </p:nvSpPr>
        <p:spPr>
          <a:xfrm flipH="1">
            <a:off x="18287" y="-2522"/>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114D9F56-D5FE-5416-E898-561CCD18E63E}"/>
              </a:ext>
            </a:extLst>
          </p:cNvPr>
          <p:cNvSpPr/>
          <p:nvPr userDrawn="1"/>
        </p:nvSpPr>
        <p:spPr>
          <a:xfrm>
            <a:off x="-7226" y="0"/>
            <a:ext cx="12210294" cy="6855478"/>
          </a:xfrm>
          <a:prstGeom prst="rect">
            <a:avLst/>
          </a:prstGeom>
          <a:gradFill>
            <a:gsLst>
              <a:gs pos="0">
                <a:srgbClr val="FF411C">
                  <a:alpha val="66000"/>
                </a:srgbClr>
              </a:gs>
              <a:gs pos="99000">
                <a:srgbClr val="962077"/>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a:extLst>
              <a:ext uri="{FF2B5EF4-FFF2-40B4-BE49-F238E27FC236}">
                <a16:creationId xmlns:a16="http://schemas.microsoft.com/office/drawing/2014/main" id="{DCE312D2-549E-F681-7F68-B8AAD2F7696A}"/>
              </a:ext>
            </a:extLst>
          </p:cNvPr>
          <p:cNvSpPr/>
          <p:nvPr userDrawn="1"/>
        </p:nvSpPr>
        <p:spPr>
          <a:xfrm rot="10800000" flipH="1">
            <a:off x="383414" y="0"/>
            <a:ext cx="11826874" cy="6858000"/>
          </a:xfrm>
          <a:prstGeom prst="rect">
            <a:avLst/>
          </a:prstGeom>
          <a:gradFill>
            <a:gsLst>
              <a:gs pos="0">
                <a:srgbClr val="FA0036">
                  <a:alpha val="4000"/>
                </a:srgbClr>
              </a:gs>
              <a:gs pos="99000">
                <a:srgbClr val="92248E">
                  <a:alpha val="97647"/>
                </a:srgb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Rectangle 15">
            <a:extLst>
              <a:ext uri="{FF2B5EF4-FFF2-40B4-BE49-F238E27FC236}">
                <a16:creationId xmlns:a16="http://schemas.microsoft.com/office/drawing/2014/main" id="{5CC4FFFC-E214-3024-4ED7-32DAAA7A66E0}"/>
              </a:ext>
            </a:extLst>
          </p:cNvPr>
          <p:cNvSpPr/>
          <p:nvPr userDrawn="1"/>
        </p:nvSpPr>
        <p:spPr>
          <a:xfrm rot="5400000" flipH="1">
            <a:off x="4945773" y="-4953002"/>
            <a:ext cx="2286000" cy="12192001"/>
          </a:xfrm>
          <a:prstGeom prst="rect">
            <a:avLst/>
          </a:prstGeom>
          <a:gradFill>
            <a:gsLst>
              <a:gs pos="20000">
                <a:srgbClr val="D861D4">
                  <a:alpha val="0"/>
                </a:srgbClr>
              </a:gs>
              <a:gs pos="100000">
                <a:srgbClr val="FF7037">
                  <a:alpha val="66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Rectangle 16">
            <a:extLst>
              <a:ext uri="{FF2B5EF4-FFF2-40B4-BE49-F238E27FC236}">
                <a16:creationId xmlns:a16="http://schemas.microsoft.com/office/drawing/2014/main" id="{963C23C4-6670-C4D3-CA25-EAF7EB91AC78}"/>
              </a:ext>
            </a:extLst>
          </p:cNvPr>
          <p:cNvSpPr/>
          <p:nvPr userDrawn="1"/>
        </p:nvSpPr>
        <p:spPr>
          <a:xfrm rot="10800000">
            <a:off x="-2" y="-5047"/>
            <a:ext cx="12203070" cy="6420678"/>
          </a:xfrm>
          <a:prstGeom prst="rect">
            <a:avLst/>
          </a:prstGeom>
          <a:gradFill>
            <a:gsLst>
              <a:gs pos="0">
                <a:srgbClr val="FA0036">
                  <a:alpha val="22000"/>
                </a:srgbClr>
              </a:gs>
              <a:gs pos="52000">
                <a:srgbClr val="FF907A">
                  <a:alpha val="0"/>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Oval 17">
            <a:extLst>
              <a:ext uri="{FF2B5EF4-FFF2-40B4-BE49-F238E27FC236}">
                <a16:creationId xmlns:a16="http://schemas.microsoft.com/office/drawing/2014/main" id="{FAF9AED1-BD83-3598-C1F0-DC7ED0150981}"/>
              </a:ext>
            </a:extLst>
          </p:cNvPr>
          <p:cNvSpPr/>
          <p:nvPr userDrawn="1"/>
        </p:nvSpPr>
        <p:spPr>
          <a:xfrm rot="20481594" flipH="1">
            <a:off x="6172247" y="626278"/>
            <a:ext cx="5005754" cy="5005754"/>
          </a:xfrm>
          <a:prstGeom prst="ellipse">
            <a:avLst/>
          </a:prstGeom>
          <a:gradFill>
            <a:gsLst>
              <a:gs pos="31000">
                <a:srgbClr val="FF907A">
                  <a:alpha val="0"/>
                </a:srgbClr>
              </a:gs>
              <a:gs pos="85000">
                <a:srgbClr val="FFBCAF">
                  <a:alpha val="1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731520" y="2596896"/>
            <a:ext cx="8933688" cy="3566160"/>
          </a:xfrm>
        </p:spPr>
        <p:txBody>
          <a:bodyPr anchor="b">
            <a:noAutofit/>
          </a:bodyPr>
          <a:lstStyle>
            <a:lvl1pPr>
              <a:lnSpc>
                <a:spcPct val="110000"/>
              </a:lnSpc>
              <a:defRPr sz="6000" cap="all" spc="700" baseline="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731520" y="603504"/>
            <a:ext cx="10177272" cy="1078992"/>
          </a:xfrm>
        </p:spPr>
        <p:txBody>
          <a:bodyPr anchor="ctr">
            <a:normAutofit/>
          </a:bodyPr>
          <a:lstStyle>
            <a:lvl1pPr marL="0" indent="0">
              <a:buNone/>
              <a:defRPr sz="1800" cap="all" spc="400" baseline="0">
                <a:solidFill>
                  <a:schemeClr val="tx2"/>
                </a:solidFill>
                <a:latin typeface="+mj-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tx2"/>
                </a:solidFill>
              </a:defRPr>
            </a:lvl1pPr>
          </a:lstStyle>
          <a:p>
            <a:fld id="{CDEEBF68-1E89-48ED-A4C1-57E5529AECD7}" type="datetime2">
              <a:rPr lang="en-US" smtClean="0"/>
              <a:t>Wednesday, August 13, 2025</a:t>
            </a:fld>
            <a:endParaRPr lang="en-US"/>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tx2"/>
                </a:solidFill>
              </a:defRPr>
            </a:lvl1pPr>
          </a:lstStyle>
          <a:p>
            <a:fld id="{84145AC3-CC88-4C8A-A6CE-8D44921B6A23}" type="slidenum">
              <a:rPr lang="en-US" smtClean="0"/>
              <a:pPr/>
              <a:t>‹#›</a:t>
            </a:fld>
            <a:endParaRPr lang="en-US"/>
          </a:p>
        </p:txBody>
      </p:sp>
    </p:spTree>
    <p:extLst>
      <p:ext uri="{BB962C8B-B14F-4D97-AF65-F5344CB8AC3E}">
        <p14:creationId xmlns:p14="http://schemas.microsoft.com/office/powerpoint/2010/main" val="1375111834"/>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2D489E1-B51A-89C5-45F9-B413F211D556}"/>
              </a:ext>
            </a:extLst>
          </p:cNvPr>
          <p:cNvSpPr/>
          <p:nvPr userDrawn="1"/>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12E0C6-4104-C3CF-0AC9-B02B04093AEC}"/>
              </a:ext>
            </a:extLst>
          </p:cNvPr>
          <p:cNvSpPr/>
          <p:nvPr userDrawn="1"/>
        </p:nvSpPr>
        <p:spPr>
          <a:xfrm flipH="1">
            <a:off x="-7" y="2286000"/>
            <a:ext cx="12192006" cy="4571571"/>
          </a:xfrm>
          <a:prstGeom prst="rect">
            <a:avLst/>
          </a:prstGeom>
          <a:gradFill>
            <a:gsLst>
              <a:gs pos="8000">
                <a:srgbClr val="D861D4"/>
              </a:gs>
              <a:gs pos="100000">
                <a:srgbClr val="DA002F">
                  <a:alpha val="77000"/>
                </a:srgb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ED8E2E-5EF9-EDB3-196D-C11369CBD457}"/>
              </a:ext>
            </a:extLst>
          </p:cNvPr>
          <p:cNvSpPr/>
          <p:nvPr userDrawn="1"/>
        </p:nvSpPr>
        <p:spPr>
          <a:xfrm rot="5400000" flipH="1">
            <a:off x="3809997" y="-1524004"/>
            <a:ext cx="4572000" cy="12192005"/>
          </a:xfrm>
          <a:prstGeom prst="rect">
            <a:avLst/>
          </a:prstGeom>
          <a:gradFill>
            <a:gsLst>
              <a:gs pos="0">
                <a:srgbClr val="FE4A00">
                  <a:alpha val="45000"/>
                </a:srgbClr>
              </a:gs>
              <a:gs pos="99000">
                <a:srgbClr val="9B3597">
                  <a:alpha val="83000"/>
                </a:srgb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B416088-729A-E0F1-ACD1-1B9C550FBF2F}"/>
              </a:ext>
            </a:extLst>
          </p:cNvPr>
          <p:cNvSpPr/>
          <p:nvPr userDrawn="1"/>
        </p:nvSpPr>
        <p:spPr>
          <a:xfrm rot="10800000" flipH="1">
            <a:off x="1" y="2286000"/>
            <a:ext cx="4051344" cy="4571571"/>
          </a:xfrm>
          <a:prstGeom prst="rect">
            <a:avLst/>
          </a:prstGeom>
          <a:gradFill>
            <a:gsLst>
              <a:gs pos="0">
                <a:srgbClr val="DA002F">
                  <a:alpha val="0"/>
                </a:srgbClr>
              </a:gs>
              <a:gs pos="84000">
                <a:srgbClr val="FF907A">
                  <a:alpha val="32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0103E43B-4588-ACF5-79CA-D83A05D9E2F6}"/>
              </a:ext>
            </a:extLst>
          </p:cNvPr>
          <p:cNvSpPr/>
          <p:nvPr userDrawn="1"/>
        </p:nvSpPr>
        <p:spPr>
          <a:xfrm rot="12508972">
            <a:off x="1159677" y="126244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31000">
                <a:srgbClr val="FF907A">
                  <a:alpha val="0"/>
                </a:srgbClr>
              </a:gs>
              <a:gs pos="85000">
                <a:srgbClr val="FFBCAF">
                  <a:alpha val="23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654296" y="2880360"/>
            <a:ext cx="6757416" cy="3319272"/>
          </a:xfrm>
        </p:spPr>
        <p:txBody>
          <a:bodyPr anchor="t">
            <a:noAutofit/>
          </a:bodyPr>
          <a:lstStyle>
            <a:lvl1pPr algn="r">
              <a:lnSpc>
                <a:spcPct val="110000"/>
              </a:lnSpc>
              <a:defRPr sz="6000" cap="all" spc="700" baseline="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1033272" y="365760"/>
            <a:ext cx="10387584" cy="1545336"/>
          </a:xfrm>
        </p:spPr>
        <p:txBody>
          <a:bodyPr anchor="ctr">
            <a:normAutofit/>
          </a:bodyPr>
          <a:lstStyle>
            <a:lvl1pPr marL="0" indent="0" algn="r">
              <a:buNone/>
              <a:defRPr sz="1800" cap="all" spc="400" baseline="0">
                <a:solidFill>
                  <a:schemeClr val="bg1"/>
                </a:solidFill>
                <a:latin typeface="+mj-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20" name="Date Placeholder 19">
            <a:extLst>
              <a:ext uri="{FF2B5EF4-FFF2-40B4-BE49-F238E27FC236}">
                <a16:creationId xmlns:a16="http://schemas.microsoft.com/office/drawing/2014/main" id="{3E4E9DB5-BACC-9EF0-0A1A-513EEEF3F85D}"/>
              </a:ext>
            </a:extLst>
          </p:cNvPr>
          <p:cNvSpPr>
            <a:spLocks noGrp="1"/>
          </p:cNvSpPr>
          <p:nvPr>
            <p:ph type="dt" sz="half" idx="10"/>
          </p:nvPr>
        </p:nvSpPr>
        <p:spPr/>
        <p:txBody>
          <a:bodyPr/>
          <a:lstStyle>
            <a:lvl1pPr>
              <a:defRPr>
                <a:solidFill>
                  <a:schemeClr val="tx1"/>
                </a:solidFill>
              </a:defRPr>
            </a:lvl1pPr>
          </a:lstStyle>
          <a:p>
            <a:fld id="{D13647E4-A40C-47B0-8F60-493CEFCF7B87}" type="datetime2">
              <a:rPr lang="en-US" smtClean="0"/>
              <a:pPr/>
              <a:t>Wednesday, August 13, 2025</a:t>
            </a:fld>
            <a:endParaRPr lang="en-US"/>
          </a:p>
        </p:txBody>
      </p:sp>
      <p:sp>
        <p:nvSpPr>
          <p:cNvPr id="21" name="Footer Placeholder 20">
            <a:extLst>
              <a:ext uri="{FF2B5EF4-FFF2-40B4-BE49-F238E27FC236}">
                <a16:creationId xmlns:a16="http://schemas.microsoft.com/office/drawing/2014/main" id="{C69F26B0-9989-CD3A-38C7-506F21D70B28}"/>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22" name="Slide Number Placeholder 21">
            <a:extLst>
              <a:ext uri="{FF2B5EF4-FFF2-40B4-BE49-F238E27FC236}">
                <a16:creationId xmlns:a16="http://schemas.microsoft.com/office/drawing/2014/main" id="{547E32DD-6E73-2CAF-FAB4-CB69E6C8048C}"/>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876682004"/>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73F0EC4-4DAF-C791-9F54-D0F8E39142EB}"/>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3A5CB81-EBBA-9BC3-FF7E-02BB58023521}"/>
              </a:ext>
            </a:extLst>
          </p:cNvPr>
          <p:cNvSpPr/>
          <p:nvPr userDrawn="1"/>
        </p:nvSpPr>
        <p:spPr>
          <a:xfrm flipH="1">
            <a:off x="8123858" y="0"/>
            <a:ext cx="4069174" cy="6858000"/>
          </a:xfrm>
          <a:prstGeom prst="rect">
            <a:avLst/>
          </a:prstGeom>
          <a:gradFill>
            <a:gsLst>
              <a:gs pos="2000">
                <a:srgbClr val="FF907A"/>
              </a:gs>
              <a:gs pos="100000">
                <a:srgbClr val="DA002F"/>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1E18D0D-B249-A54F-E213-301E1288A18C}"/>
              </a:ext>
            </a:extLst>
          </p:cNvPr>
          <p:cNvSpPr/>
          <p:nvPr userDrawn="1"/>
        </p:nvSpPr>
        <p:spPr>
          <a:xfrm flipH="1">
            <a:off x="8123767" y="0"/>
            <a:ext cx="3771569" cy="6858000"/>
          </a:xfrm>
          <a:prstGeom prst="rect">
            <a:avLst/>
          </a:prstGeom>
          <a:gradFill>
            <a:gsLst>
              <a:gs pos="22000">
                <a:srgbClr val="FF5076">
                  <a:alpha val="0"/>
                </a:srgbClr>
              </a:gs>
              <a:gs pos="99000">
                <a:srgbClr val="92248E">
                  <a:alpha val="91765"/>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A9D94D8-9902-46E1-4DF8-0563CED39ACF}"/>
              </a:ext>
            </a:extLst>
          </p:cNvPr>
          <p:cNvSpPr/>
          <p:nvPr userDrawn="1"/>
        </p:nvSpPr>
        <p:spPr>
          <a:xfrm rot="16200000" flipH="1">
            <a:off x="7905605" y="2528571"/>
            <a:ext cx="4528203" cy="4050888"/>
          </a:xfrm>
          <a:prstGeom prst="rect">
            <a:avLst/>
          </a:prstGeom>
          <a:gradFill>
            <a:gsLst>
              <a:gs pos="2000">
                <a:srgbClr val="DA002F">
                  <a:alpha val="18824"/>
                </a:srgbClr>
              </a:gs>
              <a:gs pos="96000">
                <a:srgbClr val="FE4A00">
                  <a:alpha val="0"/>
                </a:srgb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6F6C1AC-FF79-111F-1ED3-9CC4FF9BE2D6}"/>
              </a:ext>
            </a:extLst>
          </p:cNvPr>
          <p:cNvSpPr/>
          <p:nvPr userDrawn="1"/>
        </p:nvSpPr>
        <p:spPr>
          <a:xfrm rot="10800000">
            <a:off x="6983058" y="876000"/>
            <a:ext cx="4648799" cy="4648799"/>
          </a:xfrm>
          <a:prstGeom prst="ellipse">
            <a:avLst/>
          </a:prstGeom>
          <a:gradFill>
            <a:gsLst>
              <a:gs pos="31000">
                <a:srgbClr val="FF907A">
                  <a:alpha val="0"/>
                </a:srgbClr>
              </a:gs>
              <a:gs pos="85000">
                <a:srgbClr val="FFBCAF">
                  <a:alpha val="12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731519" y="2732690"/>
            <a:ext cx="6382512" cy="3412078"/>
          </a:xfrm>
        </p:spPr>
        <p:txBody>
          <a:bodyPr anchor="b">
            <a:noAutofit/>
          </a:bodyPr>
          <a:lstStyle>
            <a:lvl1pPr>
              <a:lnSpc>
                <a:spcPct val="110000"/>
              </a:lnSpc>
              <a:defRPr sz="4800" cap="all" spc="700" baseline="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731520" y="448056"/>
            <a:ext cx="6574536" cy="1389888"/>
          </a:xfrm>
        </p:spPr>
        <p:txBody>
          <a:bodyPr anchor="ctr">
            <a:normAutofit/>
          </a:bodyPr>
          <a:lstStyle>
            <a:lvl1pPr marL="0" indent="0">
              <a:buNone/>
              <a:defRPr sz="1800" cap="all" spc="400" baseline="0">
                <a:solidFill>
                  <a:schemeClr val="tx1"/>
                </a:solidFill>
                <a:latin typeface="+mj-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8" name="Date Placeholder 7">
            <a:extLst>
              <a:ext uri="{FF2B5EF4-FFF2-40B4-BE49-F238E27FC236}">
                <a16:creationId xmlns:a16="http://schemas.microsoft.com/office/drawing/2014/main" id="{41D3795E-D3DC-CB1F-95CE-E417A80D37A5}"/>
              </a:ext>
            </a:extLst>
          </p:cNvPr>
          <p:cNvSpPr>
            <a:spLocks noGrp="1"/>
          </p:cNvSpPr>
          <p:nvPr>
            <p:ph type="dt" sz="half" idx="10"/>
          </p:nvPr>
        </p:nvSpPr>
        <p:spPr/>
        <p:txBody>
          <a:bodyPr/>
          <a:lstStyle>
            <a:lvl1pPr>
              <a:defRPr>
                <a:solidFill>
                  <a:schemeClr val="bg1"/>
                </a:solidFill>
              </a:defRPr>
            </a:lvl1pPr>
          </a:lstStyle>
          <a:p>
            <a:fld id="{D13647E4-A40C-47B0-8F60-493CEFCF7B87}" type="datetime2">
              <a:rPr lang="en-US" smtClean="0"/>
              <a:pPr/>
              <a:t>Wednesday, August 13, 2025</a:t>
            </a:fld>
            <a:endParaRPr lang="en-US"/>
          </a:p>
        </p:txBody>
      </p:sp>
      <p:sp>
        <p:nvSpPr>
          <p:cNvPr id="9" name="Footer Placeholder 8">
            <a:extLst>
              <a:ext uri="{FF2B5EF4-FFF2-40B4-BE49-F238E27FC236}">
                <a16:creationId xmlns:a16="http://schemas.microsoft.com/office/drawing/2014/main" id="{EE09A6EF-FD24-B4D2-9359-B6F271E44C39}"/>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10" name="Slide Number Placeholder 9">
            <a:extLst>
              <a:ext uri="{FF2B5EF4-FFF2-40B4-BE49-F238E27FC236}">
                <a16:creationId xmlns:a16="http://schemas.microsoft.com/office/drawing/2014/main" id="{D577B03C-B36A-C282-3A64-0BCCA1AB2028}"/>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30103870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FE7F8B-D1C1-6301-75A5-2EC4374F9AF1}"/>
              </a:ext>
            </a:extLst>
          </p:cNvPr>
          <p:cNvSpPr/>
          <p:nvPr userDrawn="1"/>
        </p:nvSpPr>
        <p:spPr>
          <a:xfrm flipH="1" flipV="1">
            <a:off x="18287" y="-2522"/>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C1D8467A-A1B6-E7E6-CAD4-E63E0FE2CCCB}"/>
              </a:ext>
            </a:extLst>
          </p:cNvPr>
          <p:cNvSpPr/>
          <p:nvPr userDrawn="1"/>
        </p:nvSpPr>
        <p:spPr>
          <a:xfrm flipV="1">
            <a:off x="-7227" y="-5045"/>
            <a:ext cx="12217513" cy="6860523"/>
          </a:xfrm>
          <a:prstGeom prst="rect">
            <a:avLst/>
          </a:prstGeom>
          <a:gradFill>
            <a:gsLst>
              <a:gs pos="0">
                <a:srgbClr val="FF411C">
                  <a:alpha val="66000"/>
                </a:srgbClr>
              </a:gs>
              <a:gs pos="99000">
                <a:srgbClr val="962077"/>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a16="http://schemas.microsoft.com/office/drawing/2014/main" id="{2A9C06E7-BC9C-2F5F-5DD1-D04EB713C63D}"/>
              </a:ext>
            </a:extLst>
          </p:cNvPr>
          <p:cNvSpPr/>
          <p:nvPr userDrawn="1"/>
        </p:nvSpPr>
        <p:spPr>
          <a:xfrm rot="10800000" flipH="1" flipV="1">
            <a:off x="7226" y="-5045"/>
            <a:ext cx="12203060" cy="6863044"/>
          </a:xfrm>
          <a:prstGeom prst="rect">
            <a:avLst/>
          </a:prstGeom>
          <a:gradFill>
            <a:gsLst>
              <a:gs pos="0">
                <a:srgbClr val="FA0036">
                  <a:alpha val="4000"/>
                </a:srgbClr>
              </a:gs>
              <a:gs pos="99000">
                <a:schemeClr val="accent2">
                  <a:alpha val="98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985261F8-8CD8-F2E0-C386-BE6A16D95BFC}"/>
              </a:ext>
            </a:extLst>
          </p:cNvPr>
          <p:cNvSpPr/>
          <p:nvPr userDrawn="1"/>
        </p:nvSpPr>
        <p:spPr>
          <a:xfrm rot="16200000" flipH="1" flipV="1">
            <a:off x="3720946" y="-3713197"/>
            <a:ext cx="4549803" cy="12020592"/>
          </a:xfrm>
          <a:prstGeom prst="rect">
            <a:avLst/>
          </a:prstGeom>
          <a:gradFill>
            <a:gsLst>
              <a:gs pos="0">
                <a:srgbClr val="D861D4">
                  <a:alpha val="0"/>
                </a:srgbClr>
              </a:gs>
              <a:gs pos="100000">
                <a:srgbClr val="FF7037">
                  <a:alpha val="66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Oval 14">
            <a:extLst>
              <a:ext uri="{FF2B5EF4-FFF2-40B4-BE49-F238E27FC236}">
                <a16:creationId xmlns:a16="http://schemas.microsoft.com/office/drawing/2014/main" id="{D3D4A82C-6849-A88D-6D57-833E9A7481B9}"/>
              </a:ext>
            </a:extLst>
          </p:cNvPr>
          <p:cNvSpPr/>
          <p:nvPr userDrawn="1"/>
        </p:nvSpPr>
        <p:spPr>
          <a:xfrm rot="13168948" flipH="1" flipV="1">
            <a:off x="1027160" y="609473"/>
            <a:ext cx="5005754" cy="5005754"/>
          </a:xfrm>
          <a:prstGeom prst="ellipse">
            <a:avLst/>
          </a:prstGeom>
          <a:gradFill>
            <a:gsLst>
              <a:gs pos="31000">
                <a:srgbClr val="FF907A">
                  <a:alpha val="0"/>
                </a:srgbClr>
              </a:gs>
              <a:gs pos="85000">
                <a:srgbClr val="FFBCAF">
                  <a:alpha val="2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55CA38-7F60-D664-4EC0-C54B60C02BCF}"/>
              </a:ext>
            </a:extLst>
          </p:cNvPr>
          <p:cNvSpPr/>
          <p:nvPr userDrawn="1"/>
        </p:nvSpPr>
        <p:spPr>
          <a:xfrm rot="5400000" flipV="1">
            <a:off x="-1913484" y="1896512"/>
            <a:ext cx="6860522" cy="3062447"/>
          </a:xfrm>
          <a:prstGeom prst="rect">
            <a:avLst/>
          </a:prstGeom>
          <a:gradFill>
            <a:gsLst>
              <a:gs pos="0">
                <a:srgbClr val="FA0036">
                  <a:alpha val="62000"/>
                </a:srgbClr>
              </a:gs>
              <a:gs pos="77000">
                <a:srgbClr val="FF907A">
                  <a:alpha val="16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557016" y="987552"/>
            <a:ext cx="7644384" cy="2944368"/>
          </a:xfrm>
        </p:spPr>
        <p:txBody>
          <a:bodyPr anchor="b">
            <a:normAutofit/>
          </a:bodyPr>
          <a:lstStyle>
            <a:lvl1pPr algn="l">
              <a:lnSpc>
                <a:spcPct val="110000"/>
              </a:lnSpc>
              <a:defRPr sz="5400" cap="all" spc="700" baseline="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538728" y="5294376"/>
            <a:ext cx="7644384" cy="1078992"/>
          </a:xfrm>
        </p:spPr>
        <p:txBody>
          <a:bodyPr anchor="ctr">
            <a:normAutofit/>
          </a:bodyPr>
          <a:lstStyle>
            <a:lvl1pPr marL="0" indent="0" algn="l">
              <a:buNone/>
              <a:defRPr sz="1800" cap="all" spc="40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4D40A556-E819-4C0A-8C22-3EE4F023B6DF}" type="datetime2">
              <a:rPr lang="en-US" smtClean="0"/>
              <a:t>Wednesday, August 13, 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58611052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EE224F4E-72E0-DBAC-5301-7583E30188A2}"/>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BCE8C1A-DF0A-EB1C-1486-88CB94B27101}"/>
              </a:ext>
            </a:extLst>
          </p:cNvPr>
          <p:cNvSpPr/>
          <p:nvPr userDrawn="1"/>
        </p:nvSpPr>
        <p:spPr>
          <a:xfrm flipH="1">
            <a:off x="-2" y="0"/>
            <a:ext cx="6057902" cy="6858000"/>
          </a:xfrm>
          <a:prstGeom prst="rect">
            <a:avLst/>
          </a:prstGeom>
          <a:gradFill>
            <a:gsLst>
              <a:gs pos="12000">
                <a:srgbClr val="FF907A"/>
              </a:gs>
              <a:gs pos="98000">
                <a:srgbClr val="DA002F">
                  <a:alpha val="89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D7EE67C-2C8A-DAC9-C367-821AC2843131}"/>
              </a:ext>
            </a:extLst>
          </p:cNvPr>
          <p:cNvSpPr/>
          <p:nvPr userDrawn="1"/>
        </p:nvSpPr>
        <p:spPr>
          <a:xfrm flipH="1">
            <a:off x="0" y="17416"/>
            <a:ext cx="4076700" cy="6840156"/>
          </a:xfrm>
          <a:prstGeom prst="rect">
            <a:avLst/>
          </a:prstGeom>
          <a:gradFill>
            <a:gsLst>
              <a:gs pos="0">
                <a:srgbClr val="FE4A00">
                  <a:alpha val="0"/>
                </a:srgbClr>
              </a:gs>
              <a:gs pos="100000">
                <a:srgbClr val="92248E">
                  <a:alpha val="74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DC8B235-7780-FD69-7D55-BDC704093266}"/>
              </a:ext>
            </a:extLst>
          </p:cNvPr>
          <p:cNvSpPr/>
          <p:nvPr userDrawn="1"/>
        </p:nvSpPr>
        <p:spPr>
          <a:xfrm rot="16200000">
            <a:off x="545122" y="739137"/>
            <a:ext cx="5005754" cy="5005754"/>
          </a:xfrm>
          <a:prstGeom prst="ellipse">
            <a:avLst/>
          </a:prstGeom>
          <a:gradFill>
            <a:gsLst>
              <a:gs pos="31000">
                <a:srgbClr val="FF907A">
                  <a:alpha val="0"/>
                </a:srgbClr>
              </a:gs>
              <a:gs pos="85000">
                <a:srgbClr val="FF907A">
                  <a:alpha val="21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BAC9699-F6E5-C8ED-49AC-2FD214336A94}"/>
              </a:ext>
            </a:extLst>
          </p:cNvPr>
          <p:cNvSpPr/>
          <p:nvPr userDrawn="1"/>
        </p:nvSpPr>
        <p:spPr>
          <a:xfrm rot="16200000" flipH="1">
            <a:off x="1887293" y="-1884606"/>
            <a:ext cx="2286428" cy="6054785"/>
          </a:xfrm>
          <a:prstGeom prst="rect">
            <a:avLst/>
          </a:prstGeom>
          <a:gradFill>
            <a:gsLst>
              <a:gs pos="0">
                <a:srgbClr val="FE4A00">
                  <a:alpha val="0"/>
                </a:srgbClr>
              </a:gs>
              <a:gs pos="99000">
                <a:srgbClr val="FA0036">
                  <a:alpha val="37000"/>
                </a:srgb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6903720" y="2834640"/>
            <a:ext cx="4709160" cy="3273552"/>
          </a:xfrm>
        </p:spPr>
        <p:txBody>
          <a:bodyPr anchor="b">
            <a:noAutofit/>
          </a:bodyPr>
          <a:lstStyle>
            <a:lvl1pPr>
              <a:lnSpc>
                <a:spcPct val="110000"/>
              </a:lnSpc>
              <a:defRPr sz="4000" cap="all" spc="700" baseline="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6903720" y="356616"/>
            <a:ext cx="4709160" cy="1563624"/>
          </a:xfrm>
        </p:spPr>
        <p:txBody>
          <a:bodyPr anchor="ctr">
            <a:normAutofit/>
          </a:bodyPr>
          <a:lstStyle>
            <a:lvl1pPr marL="0" indent="0">
              <a:buNone/>
              <a:defRPr sz="1800" cap="all" spc="400" baseline="0">
                <a:solidFill>
                  <a:schemeClr val="tx1"/>
                </a:solidFill>
                <a:latin typeface="+mj-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8" name="Date Placeholder 7">
            <a:extLst>
              <a:ext uri="{FF2B5EF4-FFF2-40B4-BE49-F238E27FC236}">
                <a16:creationId xmlns:a16="http://schemas.microsoft.com/office/drawing/2014/main" id="{41D3795E-D3DC-CB1F-95CE-E417A80D37A5}"/>
              </a:ext>
            </a:extLst>
          </p:cNvPr>
          <p:cNvSpPr>
            <a:spLocks noGrp="1"/>
          </p:cNvSpPr>
          <p:nvPr>
            <p:ph type="dt" sz="half" idx="10"/>
          </p:nvPr>
        </p:nvSpPr>
        <p:spPr/>
        <p:txBody>
          <a:bodyPr/>
          <a:lstStyle>
            <a:lvl1pPr>
              <a:defRPr>
                <a:solidFill>
                  <a:schemeClr val="tx1"/>
                </a:solidFill>
              </a:defRPr>
            </a:lvl1pPr>
          </a:lstStyle>
          <a:p>
            <a:fld id="{D13647E4-A40C-47B0-8F60-493CEFCF7B87}" type="datetime2">
              <a:rPr lang="en-US" smtClean="0"/>
              <a:pPr/>
              <a:t>Wednesday, August 13, 2025</a:t>
            </a:fld>
            <a:endParaRPr lang="en-US"/>
          </a:p>
        </p:txBody>
      </p:sp>
      <p:sp>
        <p:nvSpPr>
          <p:cNvPr id="9" name="Footer Placeholder 8">
            <a:extLst>
              <a:ext uri="{FF2B5EF4-FFF2-40B4-BE49-F238E27FC236}">
                <a16:creationId xmlns:a16="http://schemas.microsoft.com/office/drawing/2014/main" id="{EE09A6EF-FD24-B4D2-9359-B6F271E44C39}"/>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10" name="Slide Number Placeholder 9">
            <a:extLst>
              <a:ext uri="{FF2B5EF4-FFF2-40B4-BE49-F238E27FC236}">
                <a16:creationId xmlns:a16="http://schemas.microsoft.com/office/drawing/2014/main" id="{D577B03C-B36A-C282-3A64-0BCCA1AB2028}"/>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43634921"/>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BBC3F24-FA13-EC61-689C-8551860FA62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CD395D-342F-F57A-9D79-5E9AD61E4631}"/>
              </a:ext>
            </a:extLst>
          </p:cNvPr>
          <p:cNvSpPr/>
          <p:nvPr userDrawn="1"/>
        </p:nvSpPr>
        <p:spPr>
          <a:xfrm flipH="1">
            <a:off x="-2" y="0"/>
            <a:ext cx="4069174" cy="6858000"/>
          </a:xfrm>
          <a:prstGeom prst="rect">
            <a:avLst/>
          </a:prstGeom>
          <a:gradFill>
            <a:gsLst>
              <a:gs pos="2000">
                <a:srgbClr val="FF907A"/>
              </a:gs>
              <a:gs pos="100000">
                <a:srgbClr val="DA002F"/>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476BA1E-908A-89C2-E2A9-8742B659189C}"/>
              </a:ext>
            </a:extLst>
          </p:cNvPr>
          <p:cNvSpPr/>
          <p:nvPr userDrawn="1"/>
        </p:nvSpPr>
        <p:spPr>
          <a:xfrm flipH="1">
            <a:off x="-2210" y="0"/>
            <a:ext cx="3771569" cy="6858000"/>
          </a:xfrm>
          <a:prstGeom prst="rect">
            <a:avLst/>
          </a:prstGeom>
          <a:gradFill>
            <a:gsLst>
              <a:gs pos="22000">
                <a:srgbClr val="FF5076">
                  <a:alpha val="0"/>
                </a:srgbClr>
              </a:gs>
              <a:gs pos="99000">
                <a:srgbClr val="92248E">
                  <a:alpha val="91765"/>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C141466-94AD-631F-FBBE-ECA1B14A7E09}"/>
              </a:ext>
            </a:extLst>
          </p:cNvPr>
          <p:cNvSpPr/>
          <p:nvPr userDrawn="1"/>
        </p:nvSpPr>
        <p:spPr>
          <a:xfrm rot="16200000" flipH="1">
            <a:off x="-220372" y="2528571"/>
            <a:ext cx="4528203" cy="4050888"/>
          </a:xfrm>
          <a:prstGeom prst="rect">
            <a:avLst/>
          </a:prstGeom>
          <a:gradFill>
            <a:gsLst>
              <a:gs pos="2000">
                <a:srgbClr val="DA002F">
                  <a:alpha val="18824"/>
                </a:srgbClr>
              </a:gs>
              <a:gs pos="96000">
                <a:srgbClr val="FE4A00">
                  <a:alpha val="0"/>
                </a:srgb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95D02C1-8C83-AB13-81FE-178B3E068EC3}"/>
              </a:ext>
            </a:extLst>
          </p:cNvPr>
          <p:cNvSpPr/>
          <p:nvPr userDrawn="1"/>
        </p:nvSpPr>
        <p:spPr>
          <a:xfrm rot="10800000">
            <a:off x="-1142919" y="876000"/>
            <a:ext cx="4648799" cy="4648799"/>
          </a:xfrm>
          <a:prstGeom prst="ellipse">
            <a:avLst/>
          </a:prstGeom>
          <a:gradFill>
            <a:gsLst>
              <a:gs pos="31000">
                <a:srgbClr val="FF907A">
                  <a:alpha val="0"/>
                </a:srgbClr>
              </a:gs>
              <a:gs pos="85000">
                <a:srgbClr val="FFBCAF">
                  <a:alpha val="12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837176" y="3419856"/>
            <a:ext cx="6574536" cy="2724912"/>
          </a:xfrm>
        </p:spPr>
        <p:txBody>
          <a:bodyPr anchor="b">
            <a:noAutofit/>
          </a:bodyPr>
          <a:lstStyle>
            <a:lvl1pPr>
              <a:lnSpc>
                <a:spcPct val="110000"/>
              </a:lnSpc>
              <a:defRPr sz="4800" cap="all" spc="700" baseline="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837176" y="448056"/>
            <a:ext cx="6784848" cy="1389888"/>
          </a:xfrm>
        </p:spPr>
        <p:txBody>
          <a:bodyPr anchor="ctr">
            <a:normAutofit/>
          </a:bodyPr>
          <a:lstStyle>
            <a:lvl1pPr marL="0" indent="0">
              <a:buNone/>
              <a:defRPr sz="1800" cap="all" spc="400" baseline="0">
                <a:solidFill>
                  <a:schemeClr val="tx1"/>
                </a:solidFill>
                <a:latin typeface="+mj-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8" name="Date Placeholder 7">
            <a:extLst>
              <a:ext uri="{FF2B5EF4-FFF2-40B4-BE49-F238E27FC236}">
                <a16:creationId xmlns:a16="http://schemas.microsoft.com/office/drawing/2014/main" id="{41D3795E-D3DC-CB1F-95CE-E417A80D37A5}"/>
              </a:ext>
            </a:extLst>
          </p:cNvPr>
          <p:cNvSpPr>
            <a:spLocks noGrp="1"/>
          </p:cNvSpPr>
          <p:nvPr>
            <p:ph type="dt" sz="half" idx="10"/>
          </p:nvPr>
        </p:nvSpPr>
        <p:spPr/>
        <p:txBody>
          <a:bodyPr/>
          <a:lstStyle>
            <a:lvl1pPr>
              <a:defRPr>
                <a:solidFill>
                  <a:schemeClr val="tx1"/>
                </a:solidFill>
              </a:defRPr>
            </a:lvl1pPr>
          </a:lstStyle>
          <a:p>
            <a:fld id="{D13647E4-A40C-47B0-8F60-493CEFCF7B87}" type="datetime2">
              <a:rPr lang="en-US" smtClean="0"/>
              <a:pPr/>
              <a:t>Wednesday, August 13, 2025</a:t>
            </a:fld>
            <a:endParaRPr lang="en-US"/>
          </a:p>
        </p:txBody>
      </p:sp>
      <p:sp>
        <p:nvSpPr>
          <p:cNvPr id="9" name="Footer Placeholder 8">
            <a:extLst>
              <a:ext uri="{FF2B5EF4-FFF2-40B4-BE49-F238E27FC236}">
                <a16:creationId xmlns:a16="http://schemas.microsoft.com/office/drawing/2014/main" id="{EE09A6EF-FD24-B4D2-9359-B6F271E44C39}"/>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10" name="Slide Number Placeholder 9">
            <a:extLst>
              <a:ext uri="{FF2B5EF4-FFF2-40B4-BE49-F238E27FC236}">
                <a16:creationId xmlns:a16="http://schemas.microsoft.com/office/drawing/2014/main" id="{D577B03C-B36A-C282-3A64-0BCCA1AB2028}"/>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653258073"/>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5C5E01-6047-09D9-CA8C-ACF771ED4F5F}"/>
              </a:ext>
            </a:extLst>
          </p:cNvPr>
          <p:cNvSpPr/>
          <p:nvPr userDrawn="1"/>
        </p:nvSpPr>
        <p:spPr>
          <a:xfrm>
            <a:off x="-2" y="0"/>
            <a:ext cx="1219200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3735CD2-2790-A02E-C1A3-EB251A110779}"/>
              </a:ext>
            </a:extLst>
          </p:cNvPr>
          <p:cNvSpPr/>
          <p:nvPr userDrawn="1"/>
        </p:nvSpPr>
        <p:spPr>
          <a:xfrm flipH="1">
            <a:off x="-2" y="0"/>
            <a:ext cx="6096000" cy="6858000"/>
          </a:xfrm>
          <a:prstGeom prst="rect">
            <a:avLst/>
          </a:prstGeom>
          <a:gradFill>
            <a:gsLst>
              <a:gs pos="8000">
                <a:srgbClr val="FF907A"/>
              </a:gs>
              <a:gs pos="100000">
                <a:srgbClr val="DA002F">
                  <a:alpha val="88627"/>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27BCFA5-D41F-08E8-0C59-3B6D1AE8FC85}"/>
              </a:ext>
            </a:extLst>
          </p:cNvPr>
          <p:cNvSpPr/>
          <p:nvPr userDrawn="1"/>
        </p:nvSpPr>
        <p:spPr>
          <a:xfrm flipH="1">
            <a:off x="0" y="17416"/>
            <a:ext cx="5067300" cy="6840156"/>
          </a:xfrm>
          <a:prstGeom prst="rect">
            <a:avLst/>
          </a:prstGeom>
          <a:gradFill>
            <a:gsLst>
              <a:gs pos="22000">
                <a:srgbClr val="FF5076">
                  <a:alpha val="0"/>
                </a:srgbClr>
              </a:gs>
              <a:gs pos="99000">
                <a:srgbClr val="92248E">
                  <a:alpha val="91765"/>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E833A7D-2BA4-F824-376C-8607C290E93B}"/>
              </a:ext>
            </a:extLst>
          </p:cNvPr>
          <p:cNvSpPr/>
          <p:nvPr userDrawn="1"/>
        </p:nvSpPr>
        <p:spPr>
          <a:xfrm rot="5400000" flipH="1">
            <a:off x="-20998" y="723590"/>
            <a:ext cx="6595192" cy="5638799"/>
          </a:xfrm>
          <a:prstGeom prst="rect">
            <a:avLst/>
          </a:prstGeom>
          <a:gradFill>
            <a:gsLst>
              <a:gs pos="2000">
                <a:srgbClr val="DA002F">
                  <a:alpha val="18824"/>
                </a:srgbClr>
              </a:gs>
              <a:gs pos="57000">
                <a:srgbClr val="FE4A00">
                  <a:alpha val="0"/>
                </a:srgb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CFC381E-3DA3-22D7-F3CB-6FF3B17D6865}"/>
              </a:ext>
            </a:extLst>
          </p:cNvPr>
          <p:cNvSpPr/>
          <p:nvPr userDrawn="1"/>
        </p:nvSpPr>
        <p:spPr>
          <a:xfrm rot="12508972">
            <a:off x="652110" y="716188"/>
            <a:ext cx="5005754" cy="5005754"/>
          </a:xfrm>
          <a:prstGeom prst="ellipse">
            <a:avLst/>
          </a:prstGeom>
          <a:gradFill>
            <a:gsLst>
              <a:gs pos="31000">
                <a:srgbClr val="FF907A">
                  <a:alpha val="0"/>
                </a:srgbClr>
              </a:gs>
              <a:gs pos="85000">
                <a:srgbClr val="FFBCAF">
                  <a:alpha val="22745"/>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822960" y="2029968"/>
            <a:ext cx="4398264" cy="2825496"/>
          </a:xfrm>
        </p:spPr>
        <p:txBody>
          <a:bodyPr anchor="ctr">
            <a:noAutofit/>
          </a:bodyPr>
          <a:lstStyle>
            <a:lvl1pPr algn="ctr">
              <a:lnSpc>
                <a:spcPct val="110000"/>
              </a:lnSpc>
              <a:defRPr sz="4000" cap="all" spc="700" baseline="0">
                <a:solidFill>
                  <a:schemeClr val="bg1"/>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004304" y="859536"/>
            <a:ext cx="4517136" cy="5111496"/>
          </a:xfrm>
        </p:spPr>
        <p:txBody>
          <a:bodyPr vert="horz" lIns="91440" tIns="45720" rIns="91440" bIns="45720" rtlCol="0" anchor="ctr">
            <a:normAutofit/>
          </a:bodyPr>
          <a:lstStyle>
            <a:lvl1pPr marL="438912" indent="-347472">
              <a:lnSpc>
                <a:spcPct val="130000"/>
              </a:lnSpc>
              <a:spcBef>
                <a:spcPts val="1000"/>
              </a:spcBef>
              <a:buFont typeface="+mj-lt"/>
              <a:buAutoNum type="arabicPeriod"/>
              <a:defRPr lang="en-US" b="0" cap="none" spc="0" baseline="0" dirty="0"/>
            </a:lvl1pPr>
            <a:lvl2pPr marL="438912" indent="-347472">
              <a:lnSpc>
                <a:spcPct val="130000"/>
              </a:lnSpc>
              <a:spcBef>
                <a:spcPts val="1000"/>
              </a:spcBef>
              <a:buFont typeface="+mj-lt"/>
              <a:buAutoNum type="arabicPeriod"/>
              <a:defRPr lang="en-US" b="1" cap="all" spc="400" baseline="0" dirty="0"/>
            </a:lvl2pPr>
            <a:lvl3pPr marL="438912" indent="-347472">
              <a:lnSpc>
                <a:spcPct val="130000"/>
              </a:lnSpc>
              <a:spcBef>
                <a:spcPts val="1000"/>
              </a:spcBef>
              <a:buFont typeface="+mj-lt"/>
              <a:buAutoNum type="arabicPeriod"/>
              <a:defRPr lang="en-US" b="1" cap="all" spc="400" baseline="0" dirty="0"/>
            </a:lvl3pPr>
            <a:lvl4pPr marL="438912" indent="-347472">
              <a:lnSpc>
                <a:spcPct val="130000"/>
              </a:lnSpc>
              <a:spcBef>
                <a:spcPts val="1000"/>
              </a:spcBef>
              <a:buFont typeface="+mj-lt"/>
              <a:buAutoNum type="arabicPeriod"/>
              <a:defRPr lang="en-US" b="1" cap="all" spc="400" baseline="0" dirty="0"/>
            </a:lvl4pPr>
            <a:lvl5pPr marL="438912" indent="-347472">
              <a:lnSpc>
                <a:spcPct val="130000"/>
              </a:lnSpc>
              <a:spcBef>
                <a:spcPts val="1000"/>
              </a:spcBef>
              <a:buFont typeface="+mj-lt"/>
              <a:buAutoNum type="arabicPeriod"/>
              <a:defRPr lang="en-US" b="1" cap="all" spc="400" baseline="0" dirty="0"/>
            </a:lvl5pPr>
          </a:lstStyle>
          <a:p>
            <a:pPr lvl="0"/>
            <a:r>
              <a:rPr lang="en-US"/>
              <a:t>Click to edit Master text styles</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lvl1pPr>
              <a:defRPr>
                <a:solidFill>
                  <a:schemeClr val="tx1"/>
                </a:solidFill>
              </a:defRPr>
            </a:lvl1pPr>
          </a:lstStyle>
          <a:p>
            <a:fld id="{786050D0-0A6D-4ADD-B055-9735452226DE}" type="datetime2">
              <a:rPr lang="en-US" smtClean="0"/>
              <a:pPr/>
              <a:t>Wednesday, August 13, 2025</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94035622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5C5E01-6047-09D9-CA8C-ACF771ED4F5F}"/>
              </a:ext>
            </a:extLst>
          </p:cNvPr>
          <p:cNvSpPr/>
          <p:nvPr userDrawn="1"/>
        </p:nvSpPr>
        <p:spPr>
          <a:xfrm>
            <a:off x="-2" y="0"/>
            <a:ext cx="1219200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2BAC0C0-E743-8B95-808A-1EAC42B53209}"/>
              </a:ext>
            </a:extLst>
          </p:cNvPr>
          <p:cNvSpPr/>
          <p:nvPr userDrawn="1"/>
        </p:nvSpPr>
        <p:spPr>
          <a:xfrm rot="10800000" flipH="1">
            <a:off x="-18290" y="0"/>
            <a:ext cx="6102992" cy="6864154"/>
          </a:xfrm>
          <a:prstGeom prst="rect">
            <a:avLst/>
          </a:prstGeom>
          <a:gradFill>
            <a:gsLst>
              <a:gs pos="8000">
                <a:srgbClr val="FF907A"/>
              </a:gs>
              <a:gs pos="100000">
                <a:srgbClr val="FF6C4F"/>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a16="http://schemas.microsoft.com/office/drawing/2014/main" id="{47F86678-25CB-9688-957E-8CA1369A9F6E}"/>
              </a:ext>
            </a:extLst>
          </p:cNvPr>
          <p:cNvSpPr/>
          <p:nvPr userDrawn="1"/>
        </p:nvSpPr>
        <p:spPr>
          <a:xfrm rot="10800000" flipH="1">
            <a:off x="-29590" y="3"/>
            <a:ext cx="6123434" cy="6857997"/>
          </a:xfrm>
          <a:prstGeom prst="rect">
            <a:avLst/>
          </a:prstGeom>
          <a:gradFill>
            <a:gsLst>
              <a:gs pos="21000">
                <a:srgbClr val="FF0137">
                  <a:alpha val="0"/>
                </a:srgbClr>
              </a:gs>
              <a:gs pos="100000">
                <a:srgbClr val="92248E"/>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BEF7502D-281D-1249-11F8-7B3190835565}"/>
              </a:ext>
            </a:extLst>
          </p:cNvPr>
          <p:cNvSpPr/>
          <p:nvPr userDrawn="1"/>
        </p:nvSpPr>
        <p:spPr>
          <a:xfrm rot="16200000" flipH="1">
            <a:off x="-152402" y="609602"/>
            <a:ext cx="6858005" cy="5638801"/>
          </a:xfrm>
          <a:prstGeom prst="rect">
            <a:avLst/>
          </a:prstGeom>
          <a:gradFill>
            <a:gsLst>
              <a:gs pos="0">
                <a:srgbClr val="FF8853">
                  <a:alpha val="0"/>
                </a:srgbClr>
              </a:gs>
              <a:gs pos="100000">
                <a:srgbClr val="92248E">
                  <a:alpha val="50000"/>
                </a:srgb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a:extLst>
              <a:ext uri="{FF2B5EF4-FFF2-40B4-BE49-F238E27FC236}">
                <a16:creationId xmlns:a16="http://schemas.microsoft.com/office/drawing/2014/main" id="{AD2B1AA4-7D38-274F-1DDE-17BE356E9C92}"/>
              </a:ext>
            </a:extLst>
          </p:cNvPr>
          <p:cNvSpPr/>
          <p:nvPr userDrawn="1"/>
        </p:nvSpPr>
        <p:spPr>
          <a:xfrm rot="10800000" flipH="1">
            <a:off x="-4" y="4572000"/>
            <a:ext cx="6096003" cy="2286002"/>
          </a:xfrm>
          <a:prstGeom prst="rect">
            <a:avLst/>
          </a:prstGeom>
          <a:gradFill>
            <a:gsLst>
              <a:gs pos="0">
                <a:srgbClr val="FF8853">
                  <a:alpha val="0"/>
                </a:srgbClr>
              </a:gs>
              <a:gs pos="100000">
                <a:srgbClr val="E20030">
                  <a:alpha val="26667"/>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Oval 15">
            <a:extLst>
              <a:ext uri="{FF2B5EF4-FFF2-40B4-BE49-F238E27FC236}">
                <a16:creationId xmlns:a16="http://schemas.microsoft.com/office/drawing/2014/main" id="{73BF3F7A-648F-D0EF-7F78-291994136587}"/>
              </a:ext>
            </a:extLst>
          </p:cNvPr>
          <p:cNvSpPr/>
          <p:nvPr userDrawn="1"/>
        </p:nvSpPr>
        <p:spPr>
          <a:xfrm rot="15104535">
            <a:off x="727756" y="1202399"/>
            <a:ext cx="4640488" cy="4640488"/>
          </a:xfrm>
          <a:prstGeom prst="ellipse">
            <a:avLst/>
          </a:prstGeom>
          <a:gradFill>
            <a:gsLst>
              <a:gs pos="53000">
                <a:srgbClr val="FFC5BD">
                  <a:alpha val="0"/>
                </a:srgbClr>
              </a:gs>
              <a:gs pos="100000">
                <a:srgbClr val="FFC5BD">
                  <a:alpha val="14000"/>
                </a:srgb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731520" y="1631115"/>
            <a:ext cx="3685032" cy="3621024"/>
          </a:xfrm>
        </p:spPr>
        <p:txBody>
          <a:bodyPr anchor="ctr">
            <a:noAutofit/>
          </a:bodyPr>
          <a:lstStyle>
            <a:lvl1pPr algn="ctr">
              <a:lnSpc>
                <a:spcPct val="110000"/>
              </a:lnSpc>
              <a:defRPr sz="4400" cap="all" spc="700" baseline="0">
                <a:solidFill>
                  <a:schemeClr val="bg1"/>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147020" y="859536"/>
            <a:ext cx="5447572" cy="5111496"/>
          </a:xfrm>
        </p:spPr>
        <p:txBody>
          <a:bodyPr vert="horz" lIns="91440" tIns="45720" rIns="91440" bIns="45720" rtlCol="0" anchor="ctr">
            <a:normAutofit/>
          </a:bodyPr>
          <a:lstStyle>
            <a:lvl1pPr>
              <a:defRPr lang="en-US" sz="2000" b="0" cap="none" spc="0" baseline="0" dirty="0"/>
            </a:lvl1pPr>
            <a:lvl2pPr>
              <a:defRPr lang="en-US" b="1" cap="all" spc="400" baseline="0" dirty="0"/>
            </a:lvl2pPr>
            <a:lvl3pPr>
              <a:defRPr lang="en-US" b="1" cap="all" spc="400" baseline="0" dirty="0"/>
            </a:lvl3pPr>
            <a:lvl4pPr>
              <a:defRPr lang="en-US" b="1" cap="all" spc="400" baseline="0" dirty="0"/>
            </a:lvl4pPr>
            <a:lvl5pPr>
              <a:defRPr lang="en-US" b="1" cap="all" spc="400" baseline="0" dirty="0"/>
            </a:lvl5pPr>
          </a:lstStyle>
          <a:p>
            <a:pPr marL="438912" lvl="0" indent="-347472">
              <a:lnSpc>
                <a:spcPct val="130000"/>
              </a:lnSpc>
              <a:buFont typeface="+mj-lt"/>
              <a:buAutoNum type="arabicPeriod"/>
            </a:pPr>
            <a:r>
              <a:rPr lang="en-US"/>
              <a:t>Click to edit Master text styles</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lvl1pPr>
              <a:defRPr>
                <a:solidFill>
                  <a:schemeClr val="tx1"/>
                </a:solidFill>
              </a:defRPr>
            </a:lvl1pPr>
          </a:lstStyle>
          <a:p>
            <a:fld id="{786050D0-0A6D-4ADD-B055-9735452226DE}" type="datetime2">
              <a:rPr lang="en-US" smtClean="0"/>
              <a:pPr/>
              <a:t>Wednesday, August 13, 2025</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
        <p:nvSpPr>
          <p:cNvPr id="8" name="Rectangle 7">
            <a:extLst>
              <a:ext uri="{FF2B5EF4-FFF2-40B4-BE49-F238E27FC236}">
                <a16:creationId xmlns:a16="http://schemas.microsoft.com/office/drawing/2014/main" id="{2B9EAE32-192C-3D69-EEB0-472614B77B76}"/>
              </a:ext>
            </a:extLst>
          </p:cNvPr>
          <p:cNvSpPr/>
          <p:nvPr userDrawn="1"/>
        </p:nvSpPr>
        <p:spPr>
          <a:xfrm>
            <a:off x="5239513" y="-6155"/>
            <a:ext cx="870204" cy="6870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6211921"/>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Content 1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anchor="ctr">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468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8FF51FB-63DF-438D-A9D8-EA0923CBCD7C}" type="datetime2">
              <a:rPr lang="en-US" smtClean="0"/>
              <a:t>Wednesday, August 13, 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137160" y="6455664"/>
            <a:ext cx="3557016" cy="365760"/>
          </a:xfrm>
        </p:spPr>
        <p:txBody>
          <a:bodyPr/>
          <a:lstStyle>
            <a:lvl1pPr>
              <a:defRPr>
                <a:solidFill>
                  <a:schemeClr val="bg1"/>
                </a:solidFill>
              </a:defRPr>
            </a:lvl1p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05126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Only (Ma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F79EBA-019D-E771-8953-67B53160FDFE}"/>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b">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29450"/>
            <a:ext cx="11924209" cy="619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3B2ED983-6540-4D18-B2AD-78EE37F70731}" type="datetime2">
              <a:rPr lang="en-US" smtClean="0"/>
              <a:pPr/>
              <a:t>Wednesday, August 13, 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137160" y="6455664"/>
            <a:ext cx="3557016" cy="365760"/>
          </a:xfrm>
        </p:spPr>
        <p:txBody>
          <a:bodyPr/>
          <a:lstStyle>
            <a:lvl1pPr>
              <a:defRPr>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1429130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31520" y="704088"/>
            <a:ext cx="10838800" cy="960120"/>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737502" y="1664208"/>
            <a:ext cx="10838801" cy="42680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B1776B9-DD45-4D27-87E7-49F0BD5F97B1}" type="datetime2">
              <a:rPr lang="en-US" smtClean="0"/>
              <a:t>Wednesday, August 13, 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1312030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Conten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9FF914-ECFF-A4E1-AD86-108676B324D3}"/>
              </a:ext>
            </a:extLst>
          </p:cNvPr>
          <p:cNvSpPr/>
          <p:nvPr userDrawn="1"/>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98606AF-234E-F01C-E350-3E326E5ABE30}"/>
              </a:ext>
            </a:extLst>
          </p:cNvPr>
          <p:cNvSpPr/>
          <p:nvPr userDrawn="1"/>
        </p:nvSpPr>
        <p:spPr>
          <a:xfrm>
            <a:off x="-11209" y="0"/>
            <a:ext cx="12203208" cy="1698952"/>
          </a:xfrm>
          <a:prstGeom prst="rect">
            <a:avLst/>
          </a:prstGeom>
          <a:gradFill>
            <a:gsLst>
              <a:gs pos="0">
                <a:srgbClr val="DA002F"/>
              </a:gs>
              <a:gs pos="100000">
                <a:srgbClr val="FF8463"/>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FE6AE3A-A1C7-E9CA-615A-87942C8FD35D}"/>
              </a:ext>
            </a:extLst>
          </p:cNvPr>
          <p:cNvSpPr/>
          <p:nvPr userDrawn="1"/>
        </p:nvSpPr>
        <p:spPr>
          <a:xfrm>
            <a:off x="-11210" y="4199"/>
            <a:ext cx="8126510" cy="1694753"/>
          </a:xfrm>
          <a:prstGeom prst="rect">
            <a:avLst/>
          </a:prstGeom>
          <a:gradFill>
            <a:gsLst>
              <a:gs pos="37000">
                <a:srgbClr val="FF6C4F">
                  <a:alpha val="41961"/>
                </a:srgbClr>
              </a:gs>
              <a:gs pos="99000">
                <a:srgbClr val="DA002F">
                  <a:alpha val="5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C082EBC-AF50-5C78-B731-0C4380660AF5}"/>
              </a:ext>
            </a:extLst>
          </p:cNvPr>
          <p:cNvSpPr/>
          <p:nvPr userDrawn="1"/>
        </p:nvSpPr>
        <p:spPr>
          <a:xfrm>
            <a:off x="5466" y="-6046"/>
            <a:ext cx="12197741" cy="1694753"/>
          </a:xfrm>
          <a:prstGeom prst="rect">
            <a:avLst/>
          </a:prstGeom>
          <a:gradFill>
            <a:gsLst>
              <a:gs pos="32000">
                <a:srgbClr val="D861D4">
                  <a:alpha val="0"/>
                </a:srgbClr>
              </a:gs>
              <a:gs pos="100000">
                <a:srgbClr val="93258E">
                  <a:alpha val="65882"/>
                </a:srgb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33272" y="347472"/>
            <a:ext cx="9875520" cy="1033272"/>
          </a:xfrm>
        </p:spPr>
        <p:txBody>
          <a:bodyPr anchor="ct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033272" y="2203703"/>
            <a:ext cx="9875520" cy="4067623"/>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DB1776B9-DD45-4D27-87E7-49F0BD5F97B1}" type="datetime2">
              <a:rPr lang="en-US" smtClean="0"/>
              <a:pPr/>
              <a:t>Wednesday, August 13, 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rot="5400000">
            <a:off x="-609446" y="710030"/>
            <a:ext cx="1612084" cy="365760"/>
          </a:xfrm>
        </p:spPr>
        <p:txBody>
          <a:bodyPr/>
          <a:lstStyle>
            <a:lvl1pPr>
              <a:defRPr>
                <a:solidFill>
                  <a:schemeClr val="bg1"/>
                </a:solidFill>
              </a:defRPr>
            </a:lvl1p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6565910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_Title, Content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B755E11-D652-0E46-BCE3-F218635E04B0}"/>
              </a:ext>
            </a:extLst>
          </p:cNvPr>
          <p:cNvSpPr/>
          <p:nvPr userDrawn="1"/>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28D6F9C-5A28-E225-9021-5930BE64E6C9}"/>
              </a:ext>
            </a:extLst>
          </p:cNvPr>
          <p:cNvSpPr/>
          <p:nvPr userDrawn="1"/>
        </p:nvSpPr>
        <p:spPr>
          <a:xfrm>
            <a:off x="-11208" y="5257371"/>
            <a:ext cx="12203208" cy="1600629"/>
          </a:xfrm>
          <a:prstGeom prst="rect">
            <a:avLst/>
          </a:prstGeom>
          <a:gradFill>
            <a:gsLst>
              <a:gs pos="0">
                <a:srgbClr val="DA002F">
                  <a:alpha val="82353"/>
                </a:srgbClr>
              </a:gs>
              <a:gs pos="100000">
                <a:srgbClr val="FF8269"/>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A003E8D-1BB8-6625-A6EF-EB6087366721}"/>
              </a:ext>
            </a:extLst>
          </p:cNvPr>
          <p:cNvSpPr/>
          <p:nvPr userDrawn="1"/>
        </p:nvSpPr>
        <p:spPr>
          <a:xfrm>
            <a:off x="0" y="5260996"/>
            <a:ext cx="7751481" cy="1597004"/>
          </a:xfrm>
          <a:prstGeom prst="rect">
            <a:avLst/>
          </a:prstGeom>
          <a:gradFill>
            <a:gsLst>
              <a:gs pos="0">
                <a:srgbClr val="D861D4">
                  <a:alpha val="57647"/>
                </a:srgbClr>
              </a:gs>
              <a:gs pos="99000">
                <a:srgbClr val="DA002F">
                  <a:alpha val="0"/>
                </a:srgb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F51B1A1-48B2-CA05-F24B-A2DE36F583AC}"/>
              </a:ext>
            </a:extLst>
          </p:cNvPr>
          <p:cNvSpPr/>
          <p:nvPr userDrawn="1"/>
        </p:nvSpPr>
        <p:spPr>
          <a:xfrm>
            <a:off x="4073879" y="5258819"/>
            <a:ext cx="8129329" cy="1153673"/>
          </a:xfrm>
          <a:prstGeom prst="rect">
            <a:avLst/>
          </a:prstGeom>
          <a:gradFill>
            <a:gsLst>
              <a:gs pos="0">
                <a:srgbClr val="D861D4">
                  <a:alpha val="0"/>
                </a:srgbClr>
              </a:gs>
              <a:gs pos="99000">
                <a:srgbClr val="A6025C">
                  <a:alpha val="47843"/>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31520" y="5605272"/>
            <a:ext cx="10607040" cy="822960"/>
          </a:xfrm>
        </p:spPr>
        <p:txBody>
          <a:bodyPr anchor="ct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731520" y="548640"/>
            <a:ext cx="10607040" cy="429768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10">
            <a:extLst>
              <a:ext uri="{FF2B5EF4-FFF2-40B4-BE49-F238E27FC236}">
                <a16:creationId xmlns:a16="http://schemas.microsoft.com/office/drawing/2014/main" id="{C43C0ACC-E8B0-1C9D-8B48-3680DCD6574D}"/>
              </a:ext>
            </a:extLst>
          </p:cNvPr>
          <p:cNvSpPr>
            <a:spLocks noGrp="1"/>
          </p:cNvSpPr>
          <p:nvPr>
            <p:ph type="dt" sz="half" idx="10"/>
          </p:nvPr>
        </p:nvSpPr>
        <p:spPr/>
        <p:txBody>
          <a:bodyPr/>
          <a:lstStyle/>
          <a:p>
            <a:fld id="{D13647E4-A40C-47B0-8F60-493CEFCF7B87}" type="datetime2">
              <a:rPr lang="en-US" smtClean="0"/>
              <a:pPr/>
              <a:t>Wednesday, August 13, 2025</a:t>
            </a:fld>
            <a:endParaRPr lang="en-US"/>
          </a:p>
        </p:txBody>
      </p:sp>
      <p:sp>
        <p:nvSpPr>
          <p:cNvPr id="12" name="Footer Placeholder 11">
            <a:extLst>
              <a:ext uri="{FF2B5EF4-FFF2-40B4-BE49-F238E27FC236}">
                <a16:creationId xmlns:a16="http://schemas.microsoft.com/office/drawing/2014/main" id="{A9B77E30-3C8A-53D6-B8B0-6F77EFAC521C}"/>
              </a:ext>
            </a:extLst>
          </p:cNvPr>
          <p:cNvSpPr>
            <a:spLocks noGrp="1"/>
          </p:cNvSpPr>
          <p:nvPr>
            <p:ph type="ftr" sz="quarter" idx="11"/>
          </p:nvPr>
        </p:nvSpPr>
        <p:spPr/>
        <p:txBody>
          <a:bodyPr/>
          <a:lstStyle/>
          <a:p>
            <a:r>
              <a:rPr lang="en-US"/>
              <a:t>Sample Footer Text</a:t>
            </a:r>
          </a:p>
        </p:txBody>
      </p:sp>
      <p:sp>
        <p:nvSpPr>
          <p:cNvPr id="13" name="Slide Number Placeholder 12">
            <a:extLst>
              <a:ext uri="{FF2B5EF4-FFF2-40B4-BE49-F238E27FC236}">
                <a16:creationId xmlns:a16="http://schemas.microsoft.com/office/drawing/2014/main" id="{2CAF298F-05FA-E195-5EDD-D5082F0779A0}"/>
              </a:ext>
            </a:extLst>
          </p:cNvPr>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7375621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33272" y="2103120"/>
            <a:ext cx="4325112" cy="2454796"/>
          </a:xfrm>
        </p:spPr>
        <p:txBody>
          <a:bodyPr anchor="t">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103120"/>
            <a:ext cx="4325112" cy="2459736"/>
          </a:xfrm>
        </p:spPr>
        <p:txBody>
          <a:bodyPr vert="horz" lIns="91440" tIns="45720" rIns="91440" bIns="45720" rtlCol="0">
            <a:normAutofit/>
          </a:bodyPr>
          <a:lstStyle>
            <a:lvl1pPr marL="0" indent="0">
              <a:buNone/>
              <a:defRPr lang="en-US" sz="2000" dirty="0"/>
            </a:lvl1pPr>
            <a:lvl2pPr marL="228600" indent="0">
              <a:buNone/>
              <a:defRPr lang="en-US" sz="1800" dirty="0"/>
            </a:lvl2pPr>
            <a:lvl3pPr marL="457200" indent="0">
              <a:buNone/>
              <a:defRPr lang="en-US" sz="1600" dirty="0"/>
            </a:lvl3pPr>
            <a:lvl4pPr marL="685800" indent="0">
              <a:buNone/>
              <a:defRPr lang="en-US" sz="1400" dirty="0"/>
            </a:lvl4pPr>
            <a:lvl5pPr marL="914400" indent="0">
              <a:buNone/>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4EE65DB-DCE4-4CC8-8970-B5FB90995013}" type="datetime2">
              <a:rPr lang="en-US" smtClean="0"/>
              <a:t>Wednesday, August 13, 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308741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95EAD1-9200-DDD9-8F6D-AD5C90E1D940}"/>
              </a:ext>
            </a:extLst>
          </p:cNvPr>
          <p:cNvSpPr/>
          <p:nvPr userDrawn="1"/>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807D66C-11B9-8199-5D03-65887C199034}"/>
              </a:ext>
            </a:extLst>
          </p:cNvPr>
          <p:cNvSpPr/>
          <p:nvPr userDrawn="1"/>
        </p:nvSpPr>
        <p:spPr>
          <a:xfrm rot="10800000" flipH="1">
            <a:off x="0" y="-3"/>
            <a:ext cx="12191999" cy="6857998"/>
          </a:xfrm>
          <a:prstGeom prst="rect">
            <a:avLst/>
          </a:prstGeom>
          <a:gradFill>
            <a:gsLst>
              <a:gs pos="0">
                <a:srgbClr val="FE4A00">
                  <a:alpha val="89804"/>
                </a:srgbClr>
              </a:gs>
              <a:gs pos="100000">
                <a:srgbClr val="93258E"/>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CA0EB86-DB1D-74CA-061A-D78E6AFAD367}"/>
              </a:ext>
            </a:extLst>
          </p:cNvPr>
          <p:cNvSpPr/>
          <p:nvPr userDrawn="1"/>
        </p:nvSpPr>
        <p:spPr>
          <a:xfrm>
            <a:off x="547690" y="15276"/>
            <a:ext cx="11659830" cy="6858000"/>
          </a:xfrm>
          <a:prstGeom prst="rect">
            <a:avLst/>
          </a:prstGeom>
          <a:gradFill>
            <a:gsLst>
              <a:gs pos="0">
                <a:srgbClr val="FF411C">
                  <a:alpha val="20000"/>
                </a:srgbClr>
              </a:gs>
              <a:gs pos="100000">
                <a:srgbClr val="92248E">
                  <a:alpha val="0"/>
                </a:srgb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9FC0B9E-F40D-18FB-66EF-DC7550CB28E8}"/>
              </a:ext>
            </a:extLst>
          </p:cNvPr>
          <p:cNvSpPr/>
          <p:nvPr userDrawn="1"/>
        </p:nvSpPr>
        <p:spPr>
          <a:xfrm rot="10800000" flipH="1">
            <a:off x="4038601" y="20849"/>
            <a:ext cx="8153399" cy="6837143"/>
          </a:xfrm>
          <a:prstGeom prst="rect">
            <a:avLst/>
          </a:prstGeom>
          <a:gradFill>
            <a:gsLst>
              <a:gs pos="0">
                <a:srgbClr val="FF5076">
                  <a:alpha val="95686"/>
                </a:srgbClr>
              </a:gs>
              <a:gs pos="99000">
                <a:srgbClr val="DA002F">
                  <a:alpha val="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06F36D8C-4BC8-3F58-D8FC-9F94A0AC219B}"/>
              </a:ext>
            </a:extLst>
          </p:cNvPr>
          <p:cNvSpPr/>
          <p:nvPr userDrawn="1"/>
        </p:nvSpPr>
        <p:spPr>
          <a:xfrm rot="13988591">
            <a:off x="1203805" y="819638"/>
            <a:ext cx="5330585" cy="5218721"/>
          </a:xfrm>
          <a:custGeom>
            <a:avLst/>
            <a:gdLst>
              <a:gd name="connsiteX0" fmla="*/ 4721855 w 5330585"/>
              <a:gd name="connsiteY0" fmla="*/ 4361426 h 5218721"/>
              <a:gd name="connsiteX1" fmla="*/ 3457542 w 5330585"/>
              <a:gd name="connsiteY1" fmla="*/ 5211667 h 5218721"/>
              <a:gd name="connsiteX2" fmla="*/ 3430109 w 5330585"/>
              <a:gd name="connsiteY2" fmla="*/ 5218721 h 5218721"/>
              <a:gd name="connsiteX3" fmla="*/ 0 w 5330585"/>
              <a:gd name="connsiteY3" fmla="*/ 2647363 h 5218721"/>
              <a:gd name="connsiteX4" fmla="*/ 12834 w 5330585"/>
              <a:gd name="connsiteY4" fmla="*/ 2393199 h 5218721"/>
              <a:gd name="connsiteX5" fmla="*/ 2664828 w 5330585"/>
              <a:gd name="connsiteY5" fmla="*/ 0 h 5218721"/>
              <a:gd name="connsiteX6" fmla="*/ 5330585 w 5330585"/>
              <a:gd name="connsiteY6" fmla="*/ 2665757 h 5218721"/>
              <a:gd name="connsiteX7" fmla="*/ 4721855 w 5330585"/>
              <a:gd name="connsiteY7" fmla="*/ 4361426 h 521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0585" h="5218721">
                <a:moveTo>
                  <a:pt x="4721855" y="4361426"/>
                </a:moveTo>
                <a:cubicBezTo>
                  <a:pt x="4395896" y="4756397"/>
                  <a:pt x="3958379" y="5055891"/>
                  <a:pt x="3457542" y="5211667"/>
                </a:cubicBezTo>
                <a:lnTo>
                  <a:pt x="3430109" y="5218721"/>
                </a:lnTo>
                <a:lnTo>
                  <a:pt x="0" y="2647363"/>
                </a:lnTo>
                <a:lnTo>
                  <a:pt x="12834" y="2393199"/>
                </a:lnTo>
                <a:cubicBezTo>
                  <a:pt x="149347" y="1048975"/>
                  <a:pt x="1284587" y="0"/>
                  <a:pt x="2664828" y="0"/>
                </a:cubicBezTo>
                <a:cubicBezTo>
                  <a:pt x="4137085" y="0"/>
                  <a:pt x="5330585" y="1193500"/>
                  <a:pt x="5330585" y="2665757"/>
                </a:cubicBezTo>
                <a:cubicBezTo>
                  <a:pt x="5330585" y="3309870"/>
                  <a:pt x="5102142" y="3900626"/>
                  <a:pt x="4721855" y="4361426"/>
                </a:cubicBezTo>
                <a:close/>
              </a:path>
            </a:pathLst>
          </a:custGeom>
          <a:gradFill>
            <a:gsLst>
              <a:gs pos="16000">
                <a:srgbClr val="FF907A">
                  <a:alpha val="0"/>
                </a:srgbClr>
              </a:gs>
              <a:gs pos="85000">
                <a:srgbClr val="FFBCAF">
                  <a:alpha val="15686"/>
                </a:srgb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Rectangle 17">
            <a:extLst>
              <a:ext uri="{FF2B5EF4-FFF2-40B4-BE49-F238E27FC236}">
                <a16:creationId xmlns:a16="http://schemas.microsoft.com/office/drawing/2014/main" id="{9346D77F-F1B3-B6C0-81A5-AEBB0AC9F76A}"/>
              </a:ext>
            </a:extLst>
          </p:cNvPr>
          <p:cNvSpPr/>
          <p:nvPr userDrawn="1"/>
        </p:nvSpPr>
        <p:spPr>
          <a:xfrm rot="10800000" flipH="1">
            <a:off x="9143" y="23817"/>
            <a:ext cx="12173711" cy="4580109"/>
          </a:xfrm>
          <a:prstGeom prst="rect">
            <a:avLst/>
          </a:prstGeom>
          <a:gradFill>
            <a:gsLst>
              <a:gs pos="0">
                <a:srgbClr val="A3299D">
                  <a:alpha val="69804"/>
                </a:srgbClr>
              </a:gs>
              <a:gs pos="99000">
                <a:srgbClr val="FF7943">
                  <a:alpha val="26667"/>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94577CC-4600-FB3A-512C-CD2CD501264C}"/>
              </a:ext>
            </a:extLst>
          </p:cNvPr>
          <p:cNvSpPr/>
          <p:nvPr userDrawn="1"/>
        </p:nvSpPr>
        <p:spPr>
          <a:xfrm flipH="1">
            <a:off x="4076699" y="-8"/>
            <a:ext cx="8097013" cy="6858000"/>
          </a:xfrm>
          <a:prstGeom prst="rect">
            <a:avLst/>
          </a:prstGeom>
          <a:gradFill>
            <a:gsLst>
              <a:gs pos="0">
                <a:srgbClr val="FF7037">
                  <a:alpha val="38824"/>
                </a:srgbClr>
              </a:gs>
              <a:gs pos="44000">
                <a:srgbClr val="FF9265">
                  <a:alpha val="0"/>
                </a:srgb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517136" y="996696"/>
            <a:ext cx="7004304" cy="3063240"/>
          </a:xfrm>
        </p:spPr>
        <p:txBody>
          <a:bodyPr anchor="b">
            <a:normAutofit/>
          </a:bodyPr>
          <a:lstStyle>
            <a:lvl1pPr algn="l">
              <a:lnSpc>
                <a:spcPct val="110000"/>
              </a:lnSpc>
              <a:defRPr sz="4400" cap="all" spc="700" baseline="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517136" y="5010912"/>
            <a:ext cx="6812280" cy="1426464"/>
          </a:xfrm>
        </p:spPr>
        <p:txBody>
          <a:bodyPr anchor="ctr">
            <a:normAutofit/>
          </a:bodyPr>
          <a:lstStyle>
            <a:lvl1pPr marL="0" indent="0" algn="l">
              <a:buNone/>
              <a:defRPr sz="1800" cap="all" spc="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4D40A556-E819-4C0A-8C22-3EE4F023B6DF}" type="datetime2">
              <a:rPr lang="en-US" smtClean="0"/>
              <a:t>Wednesday, August 13, 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47166224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31520" y="1600200"/>
            <a:ext cx="3813048" cy="2999232"/>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711371" y="1600200"/>
            <a:ext cx="4892656" cy="3657600"/>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9C7167C-35C3-4D3C-8211-6EA6B300FB8D}" type="datetime2">
              <a:rPr lang="en-US" smtClean="0"/>
              <a:t>Wednesday, August 13, 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075640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31520" y="1600200"/>
            <a:ext cx="3611880" cy="2999232"/>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065776" y="1600200"/>
            <a:ext cx="6135624" cy="429768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001A265-572B-4CE3-BF1E-49FA635B340E}" type="datetime2">
              <a:rPr lang="en-US" smtClean="0"/>
              <a:t>Wednesday, August 13, 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545867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31520" y="1033272"/>
            <a:ext cx="4645152" cy="4782312"/>
          </a:xfrm>
        </p:spPr>
        <p:txBody>
          <a:bodyPr anchor="b">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6099048" y="704088"/>
            <a:ext cx="5102352" cy="5102352"/>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001A265-572B-4CE3-BF1E-49FA635B340E}" type="datetime2">
              <a:rPr lang="en-US" smtClean="0"/>
              <a:t>Wednesday, August 13, 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013718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31520" y="704088"/>
            <a:ext cx="3547872" cy="4965192"/>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065776" y="704088"/>
            <a:ext cx="6394704" cy="521208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F597058-21C2-45DA-9492-5D03BBA5EC42}" type="datetime2">
              <a:rPr lang="en-US" smtClean="0"/>
              <a:t>Wednesday, August 13, 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2335543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Content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0934A4A-81A5-850B-28C8-925EC80BCE5B}"/>
              </a:ext>
            </a:extLst>
          </p:cNvPr>
          <p:cNvSpPr/>
          <p:nvPr userDrawn="1"/>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0E3BB42-9A1D-1DDD-497D-2D2C2FB1D3C2}"/>
              </a:ext>
            </a:extLst>
          </p:cNvPr>
          <p:cNvSpPr/>
          <p:nvPr userDrawn="1"/>
        </p:nvSpPr>
        <p:spPr>
          <a:xfrm flipH="1">
            <a:off x="-2" y="0"/>
            <a:ext cx="5069509" cy="6858000"/>
          </a:xfrm>
          <a:prstGeom prst="rect">
            <a:avLst/>
          </a:prstGeom>
          <a:gradFill>
            <a:gsLst>
              <a:gs pos="2000">
                <a:srgbClr val="FF907A"/>
              </a:gs>
              <a:gs pos="100000">
                <a:srgbClr val="DA002F">
                  <a:alpha val="88627"/>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B0FA1C-6558-AD49-1D1D-2C26FDA869B0}"/>
              </a:ext>
            </a:extLst>
          </p:cNvPr>
          <p:cNvSpPr/>
          <p:nvPr userDrawn="1"/>
        </p:nvSpPr>
        <p:spPr>
          <a:xfrm flipH="1">
            <a:off x="-2212" y="0"/>
            <a:ext cx="5069510" cy="6858000"/>
          </a:xfrm>
          <a:prstGeom prst="rect">
            <a:avLst/>
          </a:prstGeom>
          <a:gradFill>
            <a:gsLst>
              <a:gs pos="22000">
                <a:srgbClr val="FF5076">
                  <a:alpha val="0"/>
                </a:srgbClr>
              </a:gs>
              <a:gs pos="99000">
                <a:srgbClr val="92248E">
                  <a:alpha val="91765"/>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762C8CA-11D5-1D60-3A3D-EB373EE3C055}"/>
              </a:ext>
            </a:extLst>
          </p:cNvPr>
          <p:cNvSpPr/>
          <p:nvPr userDrawn="1"/>
        </p:nvSpPr>
        <p:spPr>
          <a:xfrm rot="16200000" flipH="1">
            <a:off x="488081" y="1820119"/>
            <a:ext cx="4081390" cy="5020979"/>
          </a:xfrm>
          <a:prstGeom prst="rect">
            <a:avLst/>
          </a:prstGeom>
          <a:gradFill>
            <a:gsLst>
              <a:gs pos="2000">
                <a:srgbClr val="DA002F">
                  <a:alpha val="18824"/>
                </a:srgbClr>
              </a:gs>
              <a:gs pos="96000">
                <a:srgbClr val="FE4A00">
                  <a:alpha val="0"/>
                </a:srgb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F8FB21F-E81E-00F4-7A32-F0ECCE58BA07}"/>
              </a:ext>
            </a:extLst>
          </p:cNvPr>
          <p:cNvSpPr/>
          <p:nvPr userDrawn="1"/>
        </p:nvSpPr>
        <p:spPr>
          <a:xfrm rot="12508972">
            <a:off x="-666373" y="1044109"/>
            <a:ext cx="5005754" cy="5005754"/>
          </a:xfrm>
          <a:prstGeom prst="ellipse">
            <a:avLst/>
          </a:prstGeom>
          <a:gradFill>
            <a:gsLst>
              <a:gs pos="31000">
                <a:srgbClr val="FF907A">
                  <a:alpha val="0"/>
                </a:srgbClr>
              </a:gs>
              <a:gs pos="85000">
                <a:srgbClr val="FFBCAF">
                  <a:alpha val="22353"/>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31520" y="704088"/>
            <a:ext cx="3547872" cy="4965192"/>
          </a:xfrm>
        </p:spPr>
        <p:txBody>
          <a:bodyPr anchor="t">
            <a:normAutofit/>
          </a:bodyPr>
          <a:lstStyle>
            <a:lvl1pPr>
              <a:defRPr sz="3200">
                <a:solidFill>
                  <a:schemeClr val="bg1"/>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742432" y="704088"/>
            <a:ext cx="5852160" cy="55778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2F597058-21C2-45DA-9492-5D03BBA5EC42}" type="datetime2">
              <a:rPr lang="en-US" smtClean="0"/>
              <a:pPr/>
              <a:t>Wednesday, August 13, 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7489663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31520" y="704088"/>
            <a:ext cx="2916936" cy="2916936"/>
          </a:xfrm>
        </p:spPr>
        <p:txBody>
          <a:bodyPr anchor="t">
            <a:normAutofit/>
          </a:bodyPr>
          <a:lstStyle>
            <a:lvl1pPr>
              <a:defRPr sz="3200">
                <a:solidFill>
                  <a:schemeClr val="tx1"/>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4337581" y="704088"/>
            <a:ext cx="7315200" cy="544068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bg1"/>
                </a:solidFill>
              </a:defRPr>
            </a:lvl1pPr>
          </a:lstStyle>
          <a:p>
            <a:fld id="{2F597058-21C2-45DA-9492-5D03BBA5EC42}" type="datetime2">
              <a:rPr lang="en-US" smtClean="0"/>
              <a:pPr/>
              <a:t>Wednesday, August 13, 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3202259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Content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45130D5-1D00-6FEB-7387-74C71F28B404}"/>
              </a:ext>
            </a:extLst>
          </p:cNvPr>
          <p:cNvSpPr/>
          <p:nvPr userDrawn="1"/>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A28B601-C69C-4646-1A6F-E0B059BD820C}"/>
              </a:ext>
            </a:extLst>
          </p:cNvPr>
          <p:cNvGrpSpPr/>
          <p:nvPr userDrawn="1"/>
        </p:nvGrpSpPr>
        <p:grpSpPr>
          <a:xfrm flipV="1">
            <a:off x="-7158" y="0"/>
            <a:ext cx="4083860" cy="6858003"/>
            <a:chOff x="-7158" y="0"/>
            <a:chExt cx="4083860" cy="6858003"/>
          </a:xfrm>
        </p:grpSpPr>
        <p:sp>
          <p:nvSpPr>
            <p:cNvPr id="14" name="Rectangle 13">
              <a:extLst>
                <a:ext uri="{FF2B5EF4-FFF2-40B4-BE49-F238E27FC236}">
                  <a16:creationId xmlns:a16="http://schemas.microsoft.com/office/drawing/2014/main" id="{AE584A8E-2059-44F3-F2E5-613DD3FA8564}"/>
                </a:ext>
              </a:extLst>
            </p:cNvPr>
            <p:cNvSpPr/>
            <p:nvPr/>
          </p:nvSpPr>
          <p:spPr>
            <a:xfrm rot="16200000" flipH="1">
              <a:off x="-1390266" y="1391032"/>
              <a:ext cx="6858000" cy="4075936"/>
            </a:xfrm>
            <a:prstGeom prst="rect">
              <a:avLst/>
            </a:prstGeom>
            <a:gradFill>
              <a:gsLst>
                <a:gs pos="8000">
                  <a:srgbClr val="FF907A"/>
                </a:gs>
                <a:gs pos="100000">
                  <a:srgbClr val="DA002F">
                    <a:alpha val="94902"/>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42E27A7-5C27-0EEC-280E-F834BEFB5EEB}"/>
                </a:ext>
              </a:extLst>
            </p:cNvPr>
            <p:cNvSpPr/>
            <p:nvPr/>
          </p:nvSpPr>
          <p:spPr>
            <a:xfrm rot="16200000" flipH="1">
              <a:off x="-255190" y="2534033"/>
              <a:ext cx="4572002" cy="4075937"/>
            </a:xfrm>
            <a:prstGeom prst="rect">
              <a:avLst/>
            </a:prstGeom>
            <a:gradFill>
              <a:gsLst>
                <a:gs pos="0">
                  <a:srgbClr val="FF5076">
                    <a:alpha val="0"/>
                  </a:srgbClr>
                </a:gs>
                <a:gs pos="99000">
                  <a:srgbClr val="92248E">
                    <a:alpha val="69804"/>
                  </a:srgb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Freeform: Shape 15">
            <a:extLst>
              <a:ext uri="{FF2B5EF4-FFF2-40B4-BE49-F238E27FC236}">
                <a16:creationId xmlns:a16="http://schemas.microsoft.com/office/drawing/2014/main" id="{2D14699D-D1A7-C1B8-7A57-495CF5B00927}"/>
              </a:ext>
            </a:extLst>
          </p:cNvPr>
          <p:cNvSpPr/>
          <p:nvPr userDrawn="1"/>
        </p:nvSpPr>
        <p:spPr>
          <a:xfrm>
            <a:off x="-263567" y="1650341"/>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58000">
                <a:srgbClr val="FFFFFF">
                  <a:alpha val="0"/>
                </a:srgbClr>
              </a:gs>
              <a:gs pos="100000">
                <a:srgbClr val="FF907A">
                  <a:alpha val="22000"/>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id="{1793A403-F50E-397D-6C2C-41B158B1C439}"/>
              </a:ext>
            </a:extLst>
          </p:cNvPr>
          <p:cNvSpPr/>
          <p:nvPr userDrawn="1"/>
        </p:nvSpPr>
        <p:spPr>
          <a:xfrm rot="16200000" flipH="1">
            <a:off x="432103" y="3240908"/>
            <a:ext cx="3657602" cy="3576586"/>
          </a:xfrm>
          <a:prstGeom prst="rect">
            <a:avLst/>
          </a:prstGeom>
          <a:gradFill>
            <a:gsLst>
              <a:gs pos="0">
                <a:srgbClr val="FA0036">
                  <a:alpha val="19000"/>
                </a:srgbClr>
              </a:gs>
              <a:gs pos="47000">
                <a:srgbClr val="FF692D">
                  <a:alpha val="0"/>
                </a:srgb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31520" y="704088"/>
            <a:ext cx="2916936" cy="2916936"/>
          </a:xfrm>
        </p:spPr>
        <p:txBody>
          <a:bodyPr anchor="t">
            <a:normAutofit/>
          </a:bodyPr>
          <a:lstStyle>
            <a:lvl1pPr>
              <a:defRPr sz="3200">
                <a:solidFill>
                  <a:schemeClr val="bg1"/>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4588626" y="704088"/>
            <a:ext cx="7132320" cy="55778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2F597058-21C2-45DA-9492-5D03BBA5EC42}" type="datetime2">
              <a:rPr lang="en-US" smtClean="0"/>
              <a:pPr/>
              <a:t>Wednesday, August 13, 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
        <p:nvSpPr>
          <p:cNvPr id="7" name="Rectangle 6">
            <a:extLst>
              <a:ext uri="{FF2B5EF4-FFF2-40B4-BE49-F238E27FC236}">
                <a16:creationId xmlns:a16="http://schemas.microsoft.com/office/drawing/2014/main" id="{01CAB743-78F0-89EF-4753-7BB399825939}"/>
              </a:ext>
            </a:extLst>
          </p:cNvPr>
          <p:cNvSpPr/>
          <p:nvPr userDrawn="1"/>
        </p:nvSpPr>
        <p:spPr>
          <a:xfrm>
            <a:off x="3982245" y="0"/>
            <a:ext cx="18758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74857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vert="horz" lIns="91440" tIns="45720" rIns="91440" bIns="45720" rtlCol="0" anchor="t">
            <a:normAutofit/>
          </a:bodyPr>
          <a:lstStyle>
            <a:lvl1pPr>
              <a:defRPr lang="en-US" dirty="0"/>
            </a:lvl1pPr>
          </a:lstStyle>
          <a:p>
            <a:pPr lvl="0"/>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425696" y="640080"/>
            <a:ext cx="7159752" cy="5669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1F0F950-8312-43D3-9C9E-77C02D7FB419}" type="datetime2">
              <a:rPr lang="en-US" smtClean="0"/>
              <a:t>Wednesday, August 13, 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736392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Content Photo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99860F0-0054-C335-5678-BB7068846C6F}"/>
              </a:ext>
            </a:extLst>
          </p:cNvPr>
          <p:cNvSpPr/>
          <p:nvPr userDrawn="1"/>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A25602F-A3DF-D9F1-7FA9-CEEBDF10CC47}"/>
              </a:ext>
            </a:extLst>
          </p:cNvPr>
          <p:cNvSpPr/>
          <p:nvPr userDrawn="1"/>
        </p:nvSpPr>
        <p:spPr>
          <a:xfrm rot="10800000" flipH="1">
            <a:off x="0" y="6400798"/>
            <a:ext cx="12192000" cy="457202"/>
          </a:xfrm>
          <a:prstGeom prst="rect">
            <a:avLst/>
          </a:prstGeom>
          <a:gradFill>
            <a:gsLst>
              <a:gs pos="25000">
                <a:srgbClr val="FE4A00">
                  <a:alpha val="66667"/>
                </a:srgbClr>
              </a:gs>
              <a:gs pos="100000">
                <a:srgbClr val="DA002F">
                  <a:alpha val="84706"/>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D717678-57B3-8618-84C9-E78D4FC76A14}"/>
              </a:ext>
            </a:extLst>
          </p:cNvPr>
          <p:cNvSpPr/>
          <p:nvPr userDrawn="1"/>
        </p:nvSpPr>
        <p:spPr>
          <a:xfrm flipH="1">
            <a:off x="4279391" y="6400799"/>
            <a:ext cx="7912605" cy="456772"/>
          </a:xfrm>
          <a:prstGeom prst="rect">
            <a:avLst/>
          </a:prstGeom>
          <a:gradFill>
            <a:gsLst>
              <a:gs pos="9000">
                <a:srgbClr val="E349BB">
                  <a:alpha val="61961"/>
                </a:srgbClr>
              </a:gs>
              <a:gs pos="99000">
                <a:srgbClr val="92248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175504" y="475488"/>
            <a:ext cx="6400800" cy="1197864"/>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173236" y="1856232"/>
            <a:ext cx="6400800" cy="4005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bg1"/>
                </a:solidFill>
                <a:effectLst/>
              </a:defRPr>
            </a:lvl1pPr>
          </a:lstStyle>
          <a:p>
            <a:fld id="{4989D406-007F-4DD6-80CC-E1B486447D55}" type="datetime2">
              <a:rPr lang="en-US" smtClean="0"/>
              <a:pPr/>
              <a:t>Wednesday, August 13, 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11" name="Picture Placeholder 10">
            <a:extLst>
              <a:ext uri="{FF2B5EF4-FFF2-40B4-BE49-F238E27FC236}">
                <a16:creationId xmlns:a16="http://schemas.microsoft.com/office/drawing/2014/main" id="{EF865004-0BBF-F9D8-0898-3511BA118B20}"/>
              </a:ext>
            </a:extLst>
          </p:cNvPr>
          <p:cNvSpPr>
            <a:spLocks noGrp="1"/>
          </p:cNvSpPr>
          <p:nvPr>
            <p:ph type="pic" sz="quarter" idx="15"/>
          </p:nvPr>
        </p:nvSpPr>
        <p:spPr>
          <a:xfrm>
            <a:off x="603503" y="603504"/>
            <a:ext cx="3665857" cy="5202936"/>
          </a:xfrm>
          <a:blipFill dpi="0" rotWithShape="1">
            <a:blip r:embed="rId2" cstate="print">
              <a:alphaModFix amt="85000"/>
              <a:extLst>
                <a:ext uri="{28A0092B-C50C-407E-A947-70E740481C1C}">
                  <a14:useLocalDpi xmlns:a14="http://schemas.microsoft.com/office/drawing/2010/main"/>
                </a:ext>
              </a:extLst>
            </a:blip>
            <a:srcRect/>
            <a:stretch>
              <a:fillRect/>
            </a:stretch>
          </a:blipFill>
        </p:spPr>
        <p:txBody>
          <a:bodyPr/>
          <a:lstStyle/>
          <a:p>
            <a:endParaRPr lang="en-US"/>
          </a:p>
        </p:txBody>
      </p:sp>
    </p:spTree>
    <p:extLst>
      <p:ext uri="{BB962C8B-B14F-4D97-AF65-F5344CB8AC3E}">
        <p14:creationId xmlns:p14="http://schemas.microsoft.com/office/powerpoint/2010/main" val="2417492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Content Photo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68DFF7-84C4-DA92-2628-88F515669E31}"/>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8358C6A-FFB7-7F91-94AA-423822AA8C38}"/>
              </a:ext>
            </a:extLst>
          </p:cNvPr>
          <p:cNvSpPr/>
          <p:nvPr userDrawn="1"/>
        </p:nvSpPr>
        <p:spPr>
          <a:xfrm flipH="1">
            <a:off x="0" y="6406116"/>
            <a:ext cx="12191998" cy="461774"/>
          </a:xfrm>
          <a:prstGeom prst="rect">
            <a:avLst/>
          </a:prstGeom>
          <a:gradFill>
            <a:gsLst>
              <a:gs pos="0">
                <a:srgbClr val="DA002F"/>
              </a:gs>
              <a:gs pos="100000">
                <a:srgbClr val="D861D4">
                  <a:alpha val="58824"/>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7B507E-31E7-16F8-CF5C-A1250BA873D8}"/>
              </a:ext>
            </a:extLst>
          </p:cNvPr>
          <p:cNvSpPr/>
          <p:nvPr userDrawn="1"/>
        </p:nvSpPr>
        <p:spPr>
          <a:xfrm flipH="1">
            <a:off x="8022440" y="6406116"/>
            <a:ext cx="4169557" cy="461774"/>
          </a:xfrm>
          <a:prstGeom prst="rect">
            <a:avLst/>
          </a:prstGeom>
          <a:gradFill>
            <a:gsLst>
              <a:gs pos="19000">
                <a:srgbClr val="FF411C">
                  <a:alpha val="60784"/>
                </a:srgbClr>
              </a:gs>
              <a:gs pos="99000">
                <a:srgbClr val="FF907A">
                  <a:alpha val="86667"/>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475488"/>
            <a:ext cx="6400800" cy="1197864"/>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731520" y="1856232"/>
            <a:ext cx="6400800" cy="4005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FCB8E25A-F53A-4F1A-A5AA-D00945D73DB7}" type="datetime2">
              <a:rPr lang="en-US" smtClean="0"/>
              <a:t>Wednesday, August 13, 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bg1"/>
                </a:solidFill>
                <a:effectLst/>
              </a:defRPr>
            </a:lvl1pPr>
          </a:lstStyle>
          <a:p>
            <a:fld id="{CC057153-B650-4DEB-B370-79DDCFDCE934}" type="slidenum">
              <a:rPr lang="en-US" smtClean="0"/>
              <a:pPr/>
              <a:t>‹#›</a:t>
            </a:fld>
            <a:endParaRPr lang="en-US"/>
          </a:p>
        </p:txBody>
      </p:sp>
      <p:sp>
        <p:nvSpPr>
          <p:cNvPr id="12" name="Picture Placeholder 11">
            <a:extLst>
              <a:ext uri="{FF2B5EF4-FFF2-40B4-BE49-F238E27FC236}">
                <a16:creationId xmlns:a16="http://schemas.microsoft.com/office/drawing/2014/main" id="{33F47ADC-E381-68F6-8F09-4B69A1B92548}"/>
              </a:ext>
            </a:extLst>
          </p:cNvPr>
          <p:cNvSpPr>
            <a:spLocks noGrp="1"/>
          </p:cNvSpPr>
          <p:nvPr>
            <p:ph type="pic" sz="quarter" idx="15"/>
          </p:nvPr>
        </p:nvSpPr>
        <p:spPr>
          <a:xfrm>
            <a:off x="8022440" y="603504"/>
            <a:ext cx="3553863" cy="5202936"/>
          </a:xfrm>
          <a:blipFill dpi="0" rotWithShape="1">
            <a:blip r:embed="rId2" cstate="print">
              <a:alphaModFix amt="85000"/>
              <a:extLst>
                <a:ext uri="{28A0092B-C50C-407E-A947-70E740481C1C}">
                  <a14:useLocalDpi xmlns:a14="http://schemas.microsoft.com/office/drawing/2010/main"/>
                </a:ext>
              </a:extLst>
            </a:blip>
            <a:srcRect/>
            <a:stretch>
              <a:fillRect/>
            </a:stretch>
          </a:blipFill>
        </p:spPr>
        <p:txBody>
          <a:bodyPr vert="horz" lIns="91440" tIns="45720" rIns="91440" bIns="45720" rtlCol="0">
            <a:normAutofit/>
          </a:bodyPr>
          <a:lstStyle>
            <a:lvl1pPr>
              <a:defRPr lang="en-US"/>
            </a:lvl1pPr>
          </a:lstStyle>
          <a:p>
            <a:pPr lvl="0"/>
            <a:endParaRPr lang="en-US"/>
          </a:p>
        </p:txBody>
      </p:sp>
    </p:spTree>
    <p:extLst>
      <p:ext uri="{BB962C8B-B14F-4D97-AF65-F5344CB8AC3E}">
        <p14:creationId xmlns:p14="http://schemas.microsoft.com/office/powerpoint/2010/main" val="721404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935DF9-2435-FB81-8F32-C082D8D852F6}"/>
              </a:ext>
            </a:extLst>
          </p:cNvPr>
          <p:cNvSpPr/>
          <p:nvPr userDrawn="1"/>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BD4867C-E693-F85D-C0AF-818505EAC1C5}"/>
              </a:ext>
            </a:extLst>
          </p:cNvPr>
          <p:cNvSpPr/>
          <p:nvPr userDrawn="1"/>
        </p:nvSpPr>
        <p:spPr>
          <a:xfrm flipH="1">
            <a:off x="8121728" y="0"/>
            <a:ext cx="4070268" cy="6858000"/>
          </a:xfrm>
          <a:prstGeom prst="rect">
            <a:avLst/>
          </a:prstGeom>
          <a:gradFill>
            <a:gsLst>
              <a:gs pos="0">
                <a:srgbClr val="FF907A"/>
              </a:gs>
              <a:gs pos="100000">
                <a:srgbClr val="DA002F">
                  <a:alpha val="80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6DC73DE-185D-A809-6E79-63FEDFFD990B}"/>
              </a:ext>
            </a:extLst>
          </p:cNvPr>
          <p:cNvSpPr/>
          <p:nvPr userDrawn="1"/>
        </p:nvSpPr>
        <p:spPr>
          <a:xfrm flipH="1">
            <a:off x="8121728" y="-25588"/>
            <a:ext cx="4070269" cy="4597587"/>
          </a:xfrm>
          <a:prstGeom prst="rect">
            <a:avLst/>
          </a:prstGeom>
          <a:gradFill>
            <a:gsLst>
              <a:gs pos="26000">
                <a:srgbClr val="FE4A00">
                  <a:alpha val="0"/>
                </a:srgbClr>
              </a:gs>
              <a:gs pos="100000">
                <a:srgbClr val="DA002F">
                  <a:alpha val="64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3A719B5-9FD6-B6C2-B783-BE5497A6EF09}"/>
              </a:ext>
            </a:extLst>
          </p:cNvPr>
          <p:cNvSpPr/>
          <p:nvPr userDrawn="1"/>
        </p:nvSpPr>
        <p:spPr>
          <a:xfrm rot="5400000" flipH="1">
            <a:off x="6434549" y="1693446"/>
            <a:ext cx="6858001" cy="3471101"/>
          </a:xfrm>
          <a:prstGeom prst="rect">
            <a:avLst/>
          </a:prstGeom>
          <a:gradFill>
            <a:gsLst>
              <a:gs pos="2000">
                <a:srgbClr val="9B3597"/>
              </a:gs>
              <a:gs pos="60000">
                <a:srgbClr val="D861D4">
                  <a:alpha val="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7183AA0-7414-7DE5-3010-C2623C3BE735}"/>
              </a:ext>
            </a:extLst>
          </p:cNvPr>
          <p:cNvSpPr/>
          <p:nvPr userDrawn="1"/>
        </p:nvSpPr>
        <p:spPr>
          <a:xfrm rot="12508972">
            <a:off x="6982942" y="1173159"/>
            <a:ext cx="4104515" cy="4894544"/>
          </a:xfrm>
          <a:custGeom>
            <a:avLst/>
            <a:gdLst>
              <a:gd name="connsiteX0" fmla="*/ 3695897 w 4104515"/>
              <a:gd name="connsiteY0" fmla="*/ 4592460 h 4894544"/>
              <a:gd name="connsiteX1" fmla="*/ 2502877 w 4104515"/>
              <a:gd name="connsiteY1" fmla="*/ 4894544 h 4894544"/>
              <a:gd name="connsiteX2" fmla="*/ 0 w 4104515"/>
              <a:gd name="connsiteY2" fmla="*/ 2391667 h 4894544"/>
              <a:gd name="connsiteX3" fmla="*/ 1758598 w 4104515"/>
              <a:gd name="connsiteY3" fmla="*/ 1314 h 4894544"/>
              <a:gd name="connsiteX4" fmla="*/ 1763709 w 4104515"/>
              <a:gd name="connsiteY4" fmla="*/ 0 h 4894544"/>
              <a:gd name="connsiteX5" fmla="*/ 4104515 w 4104515"/>
              <a:gd name="connsiteY5" fmla="*/ 4314305 h 4894544"/>
              <a:gd name="connsiteX6" fmla="*/ 4094939 w 4104515"/>
              <a:gd name="connsiteY6" fmla="*/ 4323009 h 4894544"/>
              <a:gd name="connsiteX7" fmla="*/ 3695897 w 4104515"/>
              <a:gd name="connsiteY7" fmla="*/ 4592460 h 4894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4515" h="4894544">
                <a:moveTo>
                  <a:pt x="3695897" y="4592460"/>
                </a:moveTo>
                <a:cubicBezTo>
                  <a:pt x="3341256" y="4785113"/>
                  <a:pt x="2934846" y="4894544"/>
                  <a:pt x="2502877" y="4894544"/>
                </a:cubicBezTo>
                <a:cubicBezTo>
                  <a:pt x="1120576" y="4894544"/>
                  <a:pt x="0" y="3773968"/>
                  <a:pt x="0" y="2391667"/>
                </a:cubicBezTo>
                <a:cubicBezTo>
                  <a:pt x="0" y="1268547"/>
                  <a:pt x="739756" y="318207"/>
                  <a:pt x="1758598" y="1314"/>
                </a:cubicBezTo>
                <a:lnTo>
                  <a:pt x="1763709" y="0"/>
                </a:lnTo>
                <a:lnTo>
                  <a:pt x="4104515" y="4314305"/>
                </a:lnTo>
                <a:lnTo>
                  <a:pt x="4094939" y="4323009"/>
                </a:lnTo>
                <a:cubicBezTo>
                  <a:pt x="3971326" y="4425023"/>
                  <a:pt x="3837753" y="4515399"/>
                  <a:pt x="3695897" y="4592460"/>
                </a:cubicBezTo>
                <a:close/>
              </a:path>
            </a:pathLst>
          </a:custGeom>
          <a:gradFill>
            <a:gsLst>
              <a:gs pos="31000">
                <a:schemeClr val="accent6">
                  <a:alpha val="0"/>
                </a:schemeClr>
              </a:gs>
              <a:gs pos="85000">
                <a:schemeClr val="accent6">
                  <a:lumMod val="60000"/>
                  <a:lumOff val="40000"/>
                  <a:alpha val="9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31520" y="612648"/>
            <a:ext cx="6400800" cy="3419856"/>
          </a:xfrm>
        </p:spPr>
        <p:txBody>
          <a:bodyPr anchor="t">
            <a:normAutofit/>
          </a:bodyPr>
          <a:lstStyle>
            <a:lvl1pPr algn="l">
              <a:lnSpc>
                <a:spcPct val="110000"/>
              </a:lnSpc>
              <a:defRPr sz="4800" cap="all" spc="550" baseline="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31520" y="4965192"/>
            <a:ext cx="6391656" cy="1490472"/>
          </a:xfrm>
        </p:spPr>
        <p:txBody>
          <a:bodyPr anchor="ctr">
            <a:normAutofit/>
          </a:bodyPr>
          <a:lstStyle>
            <a:lvl1pPr marL="0" indent="0" algn="l">
              <a:buNone/>
              <a:defRPr sz="1800" cap="all" spc="40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Date Placeholder 11">
            <a:extLst>
              <a:ext uri="{FF2B5EF4-FFF2-40B4-BE49-F238E27FC236}">
                <a16:creationId xmlns:a16="http://schemas.microsoft.com/office/drawing/2014/main" id="{30796B80-FA43-2B89-5F9F-72443F8E5C6E}"/>
              </a:ext>
            </a:extLst>
          </p:cNvPr>
          <p:cNvSpPr>
            <a:spLocks noGrp="1"/>
          </p:cNvSpPr>
          <p:nvPr>
            <p:ph type="dt" sz="half" idx="10"/>
          </p:nvPr>
        </p:nvSpPr>
        <p:spPr>
          <a:xfrm>
            <a:off x="8121724" y="6455664"/>
            <a:ext cx="3472868" cy="365760"/>
          </a:xfrm>
        </p:spPr>
        <p:txBody>
          <a:bodyPr/>
          <a:lstStyle/>
          <a:p>
            <a:fld id="{D13647E4-A40C-47B0-8F60-493CEFCF7B87}" type="datetime2">
              <a:rPr lang="en-US" smtClean="0"/>
              <a:pPr/>
              <a:t>Wednesday, August 13, 2025</a:t>
            </a:fld>
            <a:endParaRPr lang="en-US"/>
          </a:p>
        </p:txBody>
      </p:sp>
      <p:sp>
        <p:nvSpPr>
          <p:cNvPr id="13" name="Footer Placeholder 12">
            <a:extLst>
              <a:ext uri="{FF2B5EF4-FFF2-40B4-BE49-F238E27FC236}">
                <a16:creationId xmlns:a16="http://schemas.microsoft.com/office/drawing/2014/main" id="{FED2F463-51E0-AB87-A5B5-6942461AD535}"/>
              </a:ext>
            </a:extLst>
          </p:cNvPr>
          <p:cNvSpPr>
            <a:spLocks noGrp="1"/>
          </p:cNvSpPr>
          <p:nvPr>
            <p:ph type="ftr" sz="quarter" idx="11"/>
          </p:nvPr>
        </p:nvSpPr>
        <p:spPr/>
        <p:txBody>
          <a:bodyPr/>
          <a:lstStyle/>
          <a:p>
            <a:r>
              <a:rPr lang="en-US"/>
              <a:t>Sample Footer Text</a:t>
            </a:r>
          </a:p>
        </p:txBody>
      </p:sp>
      <p:sp>
        <p:nvSpPr>
          <p:cNvPr id="14" name="Slide Number Placeholder 13">
            <a:extLst>
              <a:ext uri="{FF2B5EF4-FFF2-40B4-BE49-F238E27FC236}">
                <a16:creationId xmlns:a16="http://schemas.microsoft.com/office/drawing/2014/main" id="{FC1096F3-B460-B6B3-0D52-AEFDD7F69A2E}"/>
              </a:ext>
            </a:extLst>
          </p:cNvPr>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00697454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Content Photo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371C36B-E56C-A499-1D3F-AC8DC09B0AE3}"/>
              </a:ext>
            </a:extLst>
          </p:cNvPr>
          <p:cNvSpPr/>
          <p:nvPr userDrawn="1"/>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BC72D07-FB95-F16C-6535-C8AEB3ACAFA0}"/>
              </a:ext>
            </a:extLst>
          </p:cNvPr>
          <p:cNvSpPr/>
          <p:nvPr userDrawn="1"/>
        </p:nvSpPr>
        <p:spPr>
          <a:xfrm rot="10800000" flipH="1">
            <a:off x="0" y="6408316"/>
            <a:ext cx="12192000" cy="449256"/>
          </a:xfrm>
          <a:prstGeom prst="rect">
            <a:avLst/>
          </a:prstGeom>
          <a:gradFill>
            <a:gsLst>
              <a:gs pos="14000">
                <a:srgbClr val="FE4A00">
                  <a:alpha val="27843"/>
                </a:srgbClr>
              </a:gs>
              <a:gs pos="100000">
                <a:srgbClr val="DA002F">
                  <a:alpha val="84706"/>
                </a:srgb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CAA119A-27E9-C86D-0929-AC7B5A35BD16}"/>
              </a:ext>
            </a:extLst>
          </p:cNvPr>
          <p:cNvSpPr/>
          <p:nvPr userDrawn="1"/>
        </p:nvSpPr>
        <p:spPr>
          <a:xfrm flipH="1">
            <a:off x="3807553" y="6408316"/>
            <a:ext cx="8384444" cy="449684"/>
          </a:xfrm>
          <a:prstGeom prst="rect">
            <a:avLst/>
          </a:prstGeom>
          <a:gradFill>
            <a:gsLst>
              <a:gs pos="9000">
                <a:srgbClr val="D861D4">
                  <a:alpha val="67843"/>
                </a:srgbClr>
              </a:gs>
              <a:gs pos="99000">
                <a:srgbClr val="92248E"/>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718304" y="310896"/>
            <a:ext cx="6858000" cy="923544"/>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718304" y="1380744"/>
            <a:ext cx="6858000" cy="4608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bg1"/>
                </a:solidFill>
                <a:effectLst/>
              </a:defRPr>
            </a:lvl1pPr>
          </a:lstStyle>
          <a:p>
            <a:fld id="{C4F7BF24-7766-4AC9-B77A-480087C23DD5}" type="datetime2">
              <a:rPr lang="en-US" smtClean="0"/>
              <a:pPr/>
              <a:t>Wednesday, August 13, 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11" name="Picture Placeholder 10">
            <a:extLst>
              <a:ext uri="{FF2B5EF4-FFF2-40B4-BE49-F238E27FC236}">
                <a16:creationId xmlns:a16="http://schemas.microsoft.com/office/drawing/2014/main" id="{B6DF379E-0D41-B503-1F7F-4E6B2B90CC41}"/>
              </a:ext>
            </a:extLst>
          </p:cNvPr>
          <p:cNvSpPr>
            <a:spLocks noGrp="1"/>
          </p:cNvSpPr>
          <p:nvPr>
            <p:ph type="pic" sz="quarter" idx="15"/>
          </p:nvPr>
        </p:nvSpPr>
        <p:spPr>
          <a:xfrm>
            <a:off x="603503" y="603504"/>
            <a:ext cx="3192563" cy="5202936"/>
          </a:xfrm>
          <a:blipFill dpi="0" rotWithShape="1">
            <a:blip r:embed="rId2" cstate="print">
              <a:alphaModFix amt="85000"/>
              <a:extLst>
                <a:ext uri="{28A0092B-C50C-407E-A947-70E740481C1C}">
                  <a14:useLocalDpi xmlns:a14="http://schemas.microsoft.com/office/drawing/2010/main"/>
                </a:ext>
              </a:extLst>
            </a:blip>
            <a:srcRect/>
            <a:stretch>
              <a:fillRect/>
            </a:stretch>
          </a:blipFill>
        </p:spPr>
        <p:txBody>
          <a:bodyPr vert="horz" lIns="91440" tIns="45720" rIns="91440" bIns="45720" rtlCol="0">
            <a:normAutofit/>
          </a:bodyPr>
          <a:lstStyle>
            <a:lvl1pPr>
              <a:defRPr lang="en-US"/>
            </a:lvl1pPr>
          </a:lstStyle>
          <a:p>
            <a:pPr lvl="0"/>
            <a:endParaRPr lang="en-US"/>
          </a:p>
        </p:txBody>
      </p:sp>
    </p:spTree>
    <p:extLst>
      <p:ext uri="{BB962C8B-B14F-4D97-AF65-F5344CB8AC3E}">
        <p14:creationId xmlns:p14="http://schemas.microsoft.com/office/powerpoint/2010/main" val="21632171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Content Photo 4">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541EC5E-2E3A-29A5-7F01-3D098A93FA76}"/>
              </a:ext>
            </a:extLst>
          </p:cNvPr>
          <p:cNvSpPr/>
          <p:nvPr userDrawn="1"/>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CDB1A6A-A82E-C28C-BC71-E59067A1D47F}"/>
              </a:ext>
            </a:extLst>
          </p:cNvPr>
          <p:cNvSpPr/>
          <p:nvPr userDrawn="1"/>
        </p:nvSpPr>
        <p:spPr>
          <a:xfrm flipH="1">
            <a:off x="0" y="6406116"/>
            <a:ext cx="12191998" cy="461774"/>
          </a:xfrm>
          <a:prstGeom prst="rect">
            <a:avLst/>
          </a:prstGeom>
          <a:gradFill>
            <a:gsLst>
              <a:gs pos="0">
                <a:srgbClr val="DA002F"/>
              </a:gs>
              <a:gs pos="100000">
                <a:srgbClr val="D861D4">
                  <a:alpha val="58824"/>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2B683A0-4783-F398-8347-7EAF3DEE633C}"/>
              </a:ext>
            </a:extLst>
          </p:cNvPr>
          <p:cNvSpPr/>
          <p:nvPr userDrawn="1"/>
        </p:nvSpPr>
        <p:spPr>
          <a:xfrm flipH="1">
            <a:off x="8491125" y="6406116"/>
            <a:ext cx="3700874" cy="461774"/>
          </a:xfrm>
          <a:prstGeom prst="rect">
            <a:avLst/>
          </a:prstGeom>
          <a:gradFill>
            <a:gsLst>
              <a:gs pos="19000">
                <a:srgbClr val="FF411C">
                  <a:alpha val="60784"/>
                </a:srgbClr>
              </a:gs>
              <a:gs pos="99000">
                <a:srgbClr val="FF907A">
                  <a:alpha val="86667"/>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312572"/>
            <a:ext cx="6858000" cy="923544"/>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731520" y="1380744"/>
            <a:ext cx="6858000" cy="4608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07CBA166-2CB7-4057-B29C-09DC99644EA2}" type="datetime2">
              <a:rPr lang="en-US" smtClean="0"/>
              <a:t>Wednesday, August 13, 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bg1"/>
                </a:solidFill>
                <a:effectLst/>
              </a:defRPr>
            </a:lvl1pPr>
          </a:lstStyle>
          <a:p>
            <a:fld id="{CC057153-B650-4DEB-B370-79DDCFDCE934}" type="slidenum">
              <a:rPr lang="en-US" smtClean="0"/>
              <a:pPr/>
              <a:t>‹#›</a:t>
            </a:fld>
            <a:endParaRPr lang="en-US"/>
          </a:p>
        </p:txBody>
      </p:sp>
      <p:sp>
        <p:nvSpPr>
          <p:cNvPr id="11" name="Picture Placeholder 10">
            <a:extLst>
              <a:ext uri="{FF2B5EF4-FFF2-40B4-BE49-F238E27FC236}">
                <a16:creationId xmlns:a16="http://schemas.microsoft.com/office/drawing/2014/main" id="{86917188-FC72-8B54-8EBD-7107C6956DBB}"/>
              </a:ext>
            </a:extLst>
          </p:cNvPr>
          <p:cNvSpPr>
            <a:spLocks noGrp="1"/>
          </p:cNvSpPr>
          <p:nvPr>
            <p:ph type="pic" sz="quarter" idx="15"/>
          </p:nvPr>
        </p:nvSpPr>
        <p:spPr>
          <a:xfrm>
            <a:off x="8491126" y="603504"/>
            <a:ext cx="3085177" cy="5202936"/>
          </a:xfrm>
          <a:blipFill dpi="0" rotWithShape="1">
            <a:blip r:embed="rId2" cstate="print">
              <a:alphaModFix amt="85000"/>
              <a:extLst>
                <a:ext uri="{28A0092B-C50C-407E-A947-70E740481C1C}">
                  <a14:useLocalDpi xmlns:a14="http://schemas.microsoft.com/office/drawing/2010/main"/>
                </a:ext>
              </a:extLst>
            </a:blip>
            <a:srcRect/>
            <a:stretch>
              <a:fillRect/>
            </a:stretch>
          </a:blipFill>
        </p:spPr>
        <p:txBody>
          <a:bodyPr vert="horz" lIns="91440" tIns="45720" rIns="91440" bIns="45720" rtlCol="0">
            <a:normAutofit/>
          </a:bodyPr>
          <a:lstStyle>
            <a:lvl1pPr>
              <a:defRPr lang="en-US"/>
            </a:lvl1pPr>
          </a:lstStyle>
          <a:p>
            <a:pPr lvl="0"/>
            <a:endParaRPr lang="en-US"/>
          </a:p>
        </p:txBody>
      </p:sp>
    </p:spTree>
    <p:extLst>
      <p:ext uri="{BB962C8B-B14F-4D97-AF65-F5344CB8AC3E}">
        <p14:creationId xmlns:p14="http://schemas.microsoft.com/office/powerpoint/2010/main" val="2187197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Content Photo 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107E25-160D-38D9-0187-6CC52C174FD8}"/>
              </a:ext>
            </a:extLst>
          </p:cNvPr>
          <p:cNvSpPr/>
          <p:nvPr userDrawn="1"/>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3ED179-3715-34B2-8655-00DD914CD368}"/>
              </a:ext>
            </a:extLst>
          </p:cNvPr>
          <p:cNvSpPr/>
          <p:nvPr userDrawn="1"/>
        </p:nvSpPr>
        <p:spPr>
          <a:xfrm rot="10800000" flipH="1">
            <a:off x="0" y="6400798"/>
            <a:ext cx="12192000" cy="457202"/>
          </a:xfrm>
          <a:prstGeom prst="rect">
            <a:avLst/>
          </a:prstGeom>
          <a:gradFill>
            <a:gsLst>
              <a:gs pos="25000">
                <a:srgbClr val="FE4A00">
                  <a:alpha val="66667"/>
                </a:srgbClr>
              </a:gs>
              <a:gs pos="100000">
                <a:srgbClr val="DA002F">
                  <a:alpha val="84706"/>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88FBA7F-5058-33B2-4A7B-EF9D01BF5F1C}"/>
              </a:ext>
            </a:extLst>
          </p:cNvPr>
          <p:cNvSpPr/>
          <p:nvPr userDrawn="1"/>
        </p:nvSpPr>
        <p:spPr>
          <a:xfrm flipH="1">
            <a:off x="6397646" y="6400799"/>
            <a:ext cx="5794350" cy="456772"/>
          </a:xfrm>
          <a:prstGeom prst="rect">
            <a:avLst/>
          </a:prstGeom>
          <a:gradFill>
            <a:gsLst>
              <a:gs pos="9000">
                <a:srgbClr val="E349BB">
                  <a:alpha val="61961"/>
                </a:srgbClr>
              </a:gs>
              <a:gs pos="99000">
                <a:srgbClr val="92248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287768" y="448056"/>
            <a:ext cx="4288536" cy="1225296"/>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287768" y="1837944"/>
            <a:ext cx="4288536" cy="4005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F8178D38-89D5-9865-D95F-A98395F0E860}"/>
              </a:ext>
            </a:extLst>
          </p:cNvPr>
          <p:cNvSpPr>
            <a:spLocks noGrp="1"/>
          </p:cNvSpPr>
          <p:nvPr>
            <p:ph type="dt" sz="half" idx="15"/>
          </p:nvPr>
        </p:nvSpPr>
        <p:spPr/>
        <p:txBody>
          <a:bodyPr/>
          <a:lstStyle/>
          <a:p>
            <a:fld id="{D13647E4-A40C-47B0-8F60-493CEFCF7B87}" type="datetime2">
              <a:rPr lang="en-US" smtClean="0"/>
              <a:pPr/>
              <a:t>Wednesday, August 13, 2025</a:t>
            </a:fld>
            <a:endParaRPr lang="en-US"/>
          </a:p>
        </p:txBody>
      </p:sp>
      <p:sp>
        <p:nvSpPr>
          <p:cNvPr id="9" name="Footer Placeholder 8">
            <a:extLst>
              <a:ext uri="{FF2B5EF4-FFF2-40B4-BE49-F238E27FC236}">
                <a16:creationId xmlns:a16="http://schemas.microsoft.com/office/drawing/2014/main" id="{158B23E9-B0FB-80CD-2482-F6F6EDA2AE0C}"/>
              </a:ext>
            </a:extLst>
          </p:cNvPr>
          <p:cNvSpPr>
            <a:spLocks noGrp="1"/>
          </p:cNvSpPr>
          <p:nvPr>
            <p:ph type="ftr" sz="quarter" idx="16"/>
          </p:nvPr>
        </p:nvSpPr>
        <p:spPr/>
        <p:txBody>
          <a:bodyPr/>
          <a:lstStyle/>
          <a:p>
            <a:r>
              <a:rPr lang="en-US"/>
              <a:t>Sample Footer Text</a:t>
            </a:r>
          </a:p>
        </p:txBody>
      </p:sp>
      <p:sp>
        <p:nvSpPr>
          <p:cNvPr id="10" name="Slide Number Placeholder 9">
            <a:extLst>
              <a:ext uri="{FF2B5EF4-FFF2-40B4-BE49-F238E27FC236}">
                <a16:creationId xmlns:a16="http://schemas.microsoft.com/office/drawing/2014/main" id="{F7536A15-BB6F-BE03-5C6F-953277F8EC65}"/>
              </a:ext>
            </a:extLst>
          </p:cNvPr>
          <p:cNvSpPr>
            <a:spLocks noGrp="1"/>
          </p:cNvSpPr>
          <p:nvPr>
            <p:ph type="sldNum" sz="quarter" idx="17"/>
          </p:nvPr>
        </p:nvSpPr>
        <p:spPr/>
        <p:txBody>
          <a:bodyPr/>
          <a:lstStyle/>
          <a:p>
            <a:fld id="{CC057153-B650-4DEB-B370-79DDCFDCE934}" type="slidenum">
              <a:rPr lang="en-US" smtClean="0"/>
              <a:pPr/>
              <a:t>‹#›</a:t>
            </a:fld>
            <a:endParaRPr lang="en-US"/>
          </a:p>
        </p:txBody>
      </p:sp>
      <p:sp>
        <p:nvSpPr>
          <p:cNvPr id="14" name="Picture Placeholder 13">
            <a:extLst>
              <a:ext uri="{FF2B5EF4-FFF2-40B4-BE49-F238E27FC236}">
                <a16:creationId xmlns:a16="http://schemas.microsoft.com/office/drawing/2014/main" id="{66E1C8F7-F8B7-11CE-D365-4629F58BC375}"/>
              </a:ext>
            </a:extLst>
          </p:cNvPr>
          <p:cNvSpPr>
            <a:spLocks noGrp="1"/>
          </p:cNvSpPr>
          <p:nvPr>
            <p:ph type="pic" sz="quarter" idx="18"/>
          </p:nvPr>
        </p:nvSpPr>
        <p:spPr>
          <a:xfrm>
            <a:off x="603504" y="603504"/>
            <a:ext cx="5794143" cy="5202936"/>
          </a:xfrm>
          <a:blipFill>
            <a:blip r:embed="rId2">
              <a:alphaModFix amt="85000"/>
              <a:extLst>
                <a:ext uri="{28A0092B-C50C-407E-A947-70E740481C1C}">
                  <a14:useLocalDpi xmlns:a14="http://schemas.microsoft.com/office/drawing/2010/main"/>
                </a:ext>
              </a:extLst>
            </a:blip>
            <a:stretch>
              <a:fillRect/>
            </a:stretch>
          </a:blipFill>
        </p:spPr>
        <p:txBody>
          <a:bodyPr vert="horz" lIns="91440" tIns="45720" rIns="91440" bIns="45720" rtlCol="0">
            <a:normAutofit/>
          </a:bodyPr>
          <a:lstStyle>
            <a:lvl1pPr>
              <a:defRPr lang="en-US"/>
            </a:lvl1pPr>
          </a:lstStyle>
          <a:p>
            <a:pPr lvl="0"/>
            <a:endParaRPr lang="en-US"/>
          </a:p>
        </p:txBody>
      </p:sp>
    </p:spTree>
    <p:extLst>
      <p:ext uri="{BB962C8B-B14F-4D97-AF65-F5344CB8AC3E}">
        <p14:creationId xmlns:p14="http://schemas.microsoft.com/office/powerpoint/2010/main" val="9673447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Content Photo 6">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3EECB3-6D21-F6E4-F21D-F078158585F7}"/>
              </a:ext>
            </a:extLst>
          </p:cNvPr>
          <p:cNvSpPr/>
          <p:nvPr userDrawn="1"/>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E89835B-0D30-1E17-A783-C1A1C601B335}"/>
              </a:ext>
            </a:extLst>
          </p:cNvPr>
          <p:cNvSpPr/>
          <p:nvPr userDrawn="1"/>
        </p:nvSpPr>
        <p:spPr>
          <a:xfrm flipH="1">
            <a:off x="0" y="6406116"/>
            <a:ext cx="12191998" cy="461774"/>
          </a:xfrm>
          <a:prstGeom prst="rect">
            <a:avLst/>
          </a:prstGeom>
          <a:gradFill>
            <a:gsLst>
              <a:gs pos="0">
                <a:srgbClr val="DA002F"/>
              </a:gs>
              <a:gs pos="100000">
                <a:srgbClr val="D861D4">
                  <a:alpha val="58824"/>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DDD1F26-1F28-7B15-5B2B-52747D8AF1F6}"/>
              </a:ext>
            </a:extLst>
          </p:cNvPr>
          <p:cNvSpPr/>
          <p:nvPr userDrawn="1"/>
        </p:nvSpPr>
        <p:spPr>
          <a:xfrm flipH="1">
            <a:off x="5907024" y="6406116"/>
            <a:ext cx="6284976" cy="461774"/>
          </a:xfrm>
          <a:prstGeom prst="rect">
            <a:avLst/>
          </a:prstGeom>
          <a:gradFill>
            <a:gsLst>
              <a:gs pos="19000">
                <a:srgbClr val="FF411C">
                  <a:alpha val="60784"/>
                </a:srgbClr>
              </a:gs>
              <a:gs pos="99000">
                <a:srgbClr val="FF907A">
                  <a:alpha val="86667"/>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448056"/>
            <a:ext cx="4288536" cy="1225296"/>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731520" y="1837944"/>
            <a:ext cx="4288536" cy="4005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5AB0604A-F4CD-5078-40E6-06B85021C9A6}"/>
              </a:ext>
            </a:extLst>
          </p:cNvPr>
          <p:cNvSpPr>
            <a:spLocks noGrp="1"/>
          </p:cNvSpPr>
          <p:nvPr>
            <p:ph type="pic" sz="quarter" idx="15"/>
          </p:nvPr>
        </p:nvSpPr>
        <p:spPr>
          <a:xfrm>
            <a:off x="5907024" y="603504"/>
            <a:ext cx="5669280" cy="5202936"/>
          </a:xfrm>
          <a:blipFill>
            <a:blip r:embed="rId2">
              <a:alphaModFix amt="85000"/>
              <a:extLst>
                <a:ext uri="{28A0092B-C50C-407E-A947-70E740481C1C}">
                  <a14:useLocalDpi xmlns:a14="http://schemas.microsoft.com/office/drawing/2010/main"/>
                </a:ext>
              </a:extLst>
            </a:blip>
            <a:stretch>
              <a:fillRect/>
            </a:stretch>
          </a:blipFill>
        </p:spPr>
        <p:txBody>
          <a:bodyPr vert="horz" lIns="91440" tIns="45720" rIns="91440" bIns="45720" rtlCol="0">
            <a:normAutofit/>
          </a:bodyPr>
          <a:lstStyle>
            <a:lvl1pPr>
              <a:defRPr lang="en-US"/>
            </a:lvl1pPr>
          </a:lstStyle>
          <a:p>
            <a:pPr lvl="0"/>
            <a:endParaRPr lang="en-US"/>
          </a:p>
        </p:txBody>
      </p:sp>
      <p:sp>
        <p:nvSpPr>
          <p:cNvPr id="14" name="Date Placeholder 13">
            <a:extLst>
              <a:ext uri="{FF2B5EF4-FFF2-40B4-BE49-F238E27FC236}">
                <a16:creationId xmlns:a16="http://schemas.microsoft.com/office/drawing/2014/main" id="{E1A81F16-A50D-E6B9-94A5-5D332C6EA90A}"/>
              </a:ext>
            </a:extLst>
          </p:cNvPr>
          <p:cNvSpPr>
            <a:spLocks noGrp="1"/>
          </p:cNvSpPr>
          <p:nvPr>
            <p:ph type="dt" sz="half" idx="16"/>
          </p:nvPr>
        </p:nvSpPr>
        <p:spPr/>
        <p:txBody>
          <a:bodyPr/>
          <a:lstStyle/>
          <a:p>
            <a:fld id="{D13647E4-A40C-47B0-8F60-493CEFCF7B87}" type="datetime2">
              <a:rPr lang="en-US" smtClean="0"/>
              <a:pPr/>
              <a:t>Wednesday, August 13, 2025</a:t>
            </a:fld>
            <a:endParaRPr lang="en-US"/>
          </a:p>
        </p:txBody>
      </p:sp>
      <p:sp>
        <p:nvSpPr>
          <p:cNvPr id="15" name="Footer Placeholder 14">
            <a:extLst>
              <a:ext uri="{FF2B5EF4-FFF2-40B4-BE49-F238E27FC236}">
                <a16:creationId xmlns:a16="http://schemas.microsoft.com/office/drawing/2014/main" id="{A44047AF-0E28-B0EA-B237-1BC451E67DE0}"/>
              </a:ext>
            </a:extLst>
          </p:cNvPr>
          <p:cNvSpPr>
            <a:spLocks noGrp="1"/>
          </p:cNvSpPr>
          <p:nvPr>
            <p:ph type="ftr" sz="quarter" idx="17"/>
          </p:nvPr>
        </p:nvSpPr>
        <p:spPr/>
        <p:txBody>
          <a:bodyPr/>
          <a:lstStyle/>
          <a:p>
            <a:r>
              <a:rPr lang="en-US"/>
              <a:t>Sample Footer Text</a:t>
            </a:r>
          </a:p>
        </p:txBody>
      </p:sp>
      <p:sp>
        <p:nvSpPr>
          <p:cNvPr id="16" name="Slide Number Placeholder 15">
            <a:extLst>
              <a:ext uri="{FF2B5EF4-FFF2-40B4-BE49-F238E27FC236}">
                <a16:creationId xmlns:a16="http://schemas.microsoft.com/office/drawing/2014/main" id="{35A257B2-6FAD-52EB-A460-8F67F1F6C375}"/>
              </a:ext>
            </a:extLst>
          </p:cNvPr>
          <p:cNvSpPr>
            <a:spLocks noGrp="1"/>
          </p:cNvSpPr>
          <p:nvPr>
            <p:ph type="sldNum" sz="quarter" idx="18"/>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3691800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Content Photo 7">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00FDF4-E04E-45E3-73D7-9BD1BD2BCA87}"/>
              </a:ext>
            </a:extLst>
          </p:cNvPr>
          <p:cNvSpPr/>
          <p:nvPr userDrawn="1"/>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9DCA41D-9DCB-DD45-31CF-2ACE1D2C681B}"/>
              </a:ext>
            </a:extLst>
          </p:cNvPr>
          <p:cNvSpPr/>
          <p:nvPr userDrawn="1"/>
        </p:nvSpPr>
        <p:spPr>
          <a:xfrm rot="10800000" flipH="1">
            <a:off x="0" y="6400798"/>
            <a:ext cx="12192000" cy="457202"/>
          </a:xfrm>
          <a:prstGeom prst="rect">
            <a:avLst/>
          </a:prstGeom>
          <a:gradFill>
            <a:gsLst>
              <a:gs pos="25000">
                <a:srgbClr val="FE4A00">
                  <a:alpha val="66667"/>
                </a:srgbClr>
              </a:gs>
              <a:gs pos="100000">
                <a:srgbClr val="DA002F">
                  <a:alpha val="84706"/>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21F0C67-B5B9-BA90-0D30-7132F7490891}"/>
              </a:ext>
            </a:extLst>
          </p:cNvPr>
          <p:cNvSpPr/>
          <p:nvPr userDrawn="1"/>
        </p:nvSpPr>
        <p:spPr>
          <a:xfrm flipH="1">
            <a:off x="5247320" y="6400799"/>
            <a:ext cx="6944677" cy="456772"/>
          </a:xfrm>
          <a:prstGeom prst="rect">
            <a:avLst/>
          </a:prstGeom>
          <a:gradFill>
            <a:gsLst>
              <a:gs pos="9000">
                <a:srgbClr val="E349BB">
                  <a:alpha val="61961"/>
                </a:srgbClr>
              </a:gs>
              <a:gs pos="99000">
                <a:srgbClr val="92248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53912" y="475488"/>
            <a:ext cx="5440680" cy="1197864"/>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6153912" y="1856232"/>
            <a:ext cx="5440680" cy="4005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C7A5FBC8-9F7C-5DDE-5C2A-6D231CC88D55}"/>
              </a:ext>
            </a:extLst>
          </p:cNvPr>
          <p:cNvSpPr>
            <a:spLocks noGrp="1"/>
          </p:cNvSpPr>
          <p:nvPr>
            <p:ph type="pic" sz="quarter" idx="15"/>
          </p:nvPr>
        </p:nvSpPr>
        <p:spPr>
          <a:xfrm>
            <a:off x="603504" y="603504"/>
            <a:ext cx="4643816" cy="5202936"/>
          </a:xfrm>
          <a:blipFill dpi="0" rotWithShape="1">
            <a:blip r:embed="rId2" cstate="print">
              <a:alphaModFix amt="85000"/>
              <a:extLst>
                <a:ext uri="{28A0092B-C50C-407E-A947-70E740481C1C}">
                  <a14:useLocalDpi xmlns:a14="http://schemas.microsoft.com/office/drawing/2010/main"/>
                </a:ext>
              </a:extLst>
            </a:blip>
            <a:srcRect/>
            <a:stretch>
              <a:fillRect/>
            </a:stretch>
          </a:blipFill>
        </p:spPr>
        <p:txBody>
          <a:bodyPr/>
          <a:lstStyle/>
          <a:p>
            <a:endParaRPr lang="en-US"/>
          </a:p>
        </p:txBody>
      </p:sp>
      <p:sp>
        <p:nvSpPr>
          <p:cNvPr id="15" name="Date Placeholder 14">
            <a:extLst>
              <a:ext uri="{FF2B5EF4-FFF2-40B4-BE49-F238E27FC236}">
                <a16:creationId xmlns:a16="http://schemas.microsoft.com/office/drawing/2014/main" id="{35913992-B8EA-FD20-FD4D-5B72B7A440D1}"/>
              </a:ext>
            </a:extLst>
          </p:cNvPr>
          <p:cNvSpPr>
            <a:spLocks noGrp="1"/>
          </p:cNvSpPr>
          <p:nvPr>
            <p:ph type="dt" sz="half" idx="16"/>
          </p:nvPr>
        </p:nvSpPr>
        <p:spPr/>
        <p:txBody>
          <a:bodyPr/>
          <a:lstStyle/>
          <a:p>
            <a:fld id="{D13647E4-A40C-47B0-8F60-493CEFCF7B87}" type="datetime2">
              <a:rPr lang="en-US" smtClean="0"/>
              <a:pPr/>
              <a:t>Wednesday, August 13, 2025</a:t>
            </a:fld>
            <a:endParaRPr lang="en-US"/>
          </a:p>
        </p:txBody>
      </p:sp>
      <p:sp>
        <p:nvSpPr>
          <p:cNvPr id="16" name="Footer Placeholder 15">
            <a:extLst>
              <a:ext uri="{FF2B5EF4-FFF2-40B4-BE49-F238E27FC236}">
                <a16:creationId xmlns:a16="http://schemas.microsoft.com/office/drawing/2014/main" id="{4567FAE1-288E-FD4A-3F64-DC3B7101D933}"/>
              </a:ext>
            </a:extLst>
          </p:cNvPr>
          <p:cNvSpPr>
            <a:spLocks noGrp="1"/>
          </p:cNvSpPr>
          <p:nvPr>
            <p:ph type="ftr" sz="quarter" idx="17"/>
          </p:nvPr>
        </p:nvSpPr>
        <p:spPr/>
        <p:txBody>
          <a:bodyPr/>
          <a:lstStyle/>
          <a:p>
            <a:r>
              <a:rPr lang="en-US"/>
              <a:t>Sample Footer Text</a:t>
            </a:r>
          </a:p>
        </p:txBody>
      </p:sp>
      <p:sp>
        <p:nvSpPr>
          <p:cNvPr id="17" name="Slide Number Placeholder 16">
            <a:extLst>
              <a:ext uri="{FF2B5EF4-FFF2-40B4-BE49-F238E27FC236}">
                <a16:creationId xmlns:a16="http://schemas.microsoft.com/office/drawing/2014/main" id="{D5201357-21DD-EA1C-08A2-FA2DAB225074}"/>
              </a:ext>
            </a:extLst>
          </p:cNvPr>
          <p:cNvSpPr>
            <a:spLocks noGrp="1"/>
          </p:cNvSpPr>
          <p:nvPr>
            <p:ph type="sldNum" sz="quarter" idx="18"/>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0837350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Content Photo 8">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9D4CDB-CF7F-55FD-1AAA-2B9CC97A8DFA}"/>
              </a:ext>
            </a:extLst>
          </p:cNvPr>
          <p:cNvSpPr/>
          <p:nvPr userDrawn="1"/>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BAA8341-3BAF-5D28-E4C9-ECD6E9570B99}"/>
              </a:ext>
            </a:extLst>
          </p:cNvPr>
          <p:cNvSpPr/>
          <p:nvPr userDrawn="1"/>
        </p:nvSpPr>
        <p:spPr>
          <a:xfrm flipH="1">
            <a:off x="0" y="6406116"/>
            <a:ext cx="12191998" cy="461774"/>
          </a:xfrm>
          <a:prstGeom prst="rect">
            <a:avLst/>
          </a:prstGeom>
          <a:gradFill>
            <a:gsLst>
              <a:gs pos="0">
                <a:srgbClr val="DA002F"/>
              </a:gs>
              <a:gs pos="100000">
                <a:srgbClr val="D861D4">
                  <a:alpha val="58824"/>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308C531-327D-304A-1A59-77D674F9CB28}"/>
              </a:ext>
            </a:extLst>
          </p:cNvPr>
          <p:cNvSpPr/>
          <p:nvPr userDrawn="1"/>
        </p:nvSpPr>
        <p:spPr>
          <a:xfrm flipH="1">
            <a:off x="7046622" y="6406116"/>
            <a:ext cx="5145378" cy="461774"/>
          </a:xfrm>
          <a:prstGeom prst="rect">
            <a:avLst/>
          </a:prstGeom>
          <a:gradFill>
            <a:gsLst>
              <a:gs pos="19000">
                <a:srgbClr val="FF411C">
                  <a:alpha val="60784"/>
                </a:srgbClr>
              </a:gs>
              <a:gs pos="99000">
                <a:srgbClr val="FF907A">
                  <a:alpha val="86667"/>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475488"/>
            <a:ext cx="5522976" cy="1197864"/>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731520" y="1856232"/>
            <a:ext cx="5440680" cy="4005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66D5AAE1-4E9C-F9D6-E71A-C63443C2C23F}"/>
              </a:ext>
            </a:extLst>
          </p:cNvPr>
          <p:cNvSpPr>
            <a:spLocks noGrp="1"/>
          </p:cNvSpPr>
          <p:nvPr>
            <p:ph type="pic" sz="quarter" idx="15"/>
          </p:nvPr>
        </p:nvSpPr>
        <p:spPr>
          <a:xfrm>
            <a:off x="7062321" y="603504"/>
            <a:ext cx="4513983" cy="5202936"/>
          </a:xfrm>
          <a:blipFill dpi="0" rotWithShape="1">
            <a:blip r:embed="rId2" cstate="print">
              <a:alphaModFix amt="85000"/>
              <a:extLst>
                <a:ext uri="{28A0092B-C50C-407E-A947-70E740481C1C}">
                  <a14:useLocalDpi xmlns:a14="http://schemas.microsoft.com/office/drawing/2010/main"/>
                </a:ext>
              </a:extLst>
            </a:blip>
            <a:srcRect/>
            <a:stretch>
              <a:fillRect/>
            </a:stretch>
          </a:blipFill>
        </p:spPr>
        <p:txBody>
          <a:bodyPr vert="horz" lIns="91440" tIns="45720" rIns="91440" bIns="45720" rtlCol="0">
            <a:normAutofit/>
          </a:bodyPr>
          <a:lstStyle>
            <a:lvl1pPr>
              <a:defRPr lang="en-US"/>
            </a:lvl1pPr>
          </a:lstStyle>
          <a:p>
            <a:pPr lvl="0"/>
            <a:endParaRPr lang="en-US"/>
          </a:p>
        </p:txBody>
      </p:sp>
      <p:sp>
        <p:nvSpPr>
          <p:cNvPr id="12" name="Date Placeholder 11">
            <a:extLst>
              <a:ext uri="{FF2B5EF4-FFF2-40B4-BE49-F238E27FC236}">
                <a16:creationId xmlns:a16="http://schemas.microsoft.com/office/drawing/2014/main" id="{DDF81D16-1E38-A820-F747-B80568736494}"/>
              </a:ext>
            </a:extLst>
          </p:cNvPr>
          <p:cNvSpPr>
            <a:spLocks noGrp="1"/>
          </p:cNvSpPr>
          <p:nvPr>
            <p:ph type="dt" sz="half" idx="16"/>
          </p:nvPr>
        </p:nvSpPr>
        <p:spPr/>
        <p:txBody>
          <a:bodyPr/>
          <a:lstStyle/>
          <a:p>
            <a:fld id="{D13647E4-A40C-47B0-8F60-493CEFCF7B87}" type="datetime2">
              <a:rPr lang="en-US" smtClean="0"/>
              <a:pPr/>
              <a:t>Wednesday, August 13, 2025</a:t>
            </a:fld>
            <a:endParaRPr lang="en-US"/>
          </a:p>
        </p:txBody>
      </p:sp>
      <p:sp>
        <p:nvSpPr>
          <p:cNvPr id="13" name="Footer Placeholder 12">
            <a:extLst>
              <a:ext uri="{FF2B5EF4-FFF2-40B4-BE49-F238E27FC236}">
                <a16:creationId xmlns:a16="http://schemas.microsoft.com/office/drawing/2014/main" id="{595F13AB-7710-9466-08C2-BE2FF29E0518}"/>
              </a:ext>
            </a:extLst>
          </p:cNvPr>
          <p:cNvSpPr>
            <a:spLocks noGrp="1"/>
          </p:cNvSpPr>
          <p:nvPr>
            <p:ph type="ftr" sz="quarter" idx="17"/>
          </p:nvPr>
        </p:nvSpPr>
        <p:spPr/>
        <p:txBody>
          <a:bodyPr/>
          <a:lstStyle/>
          <a:p>
            <a:r>
              <a:rPr lang="en-US"/>
              <a:t>Sample Footer Text</a:t>
            </a:r>
          </a:p>
        </p:txBody>
      </p:sp>
      <p:sp>
        <p:nvSpPr>
          <p:cNvPr id="14" name="Slide Number Placeholder 13">
            <a:extLst>
              <a:ext uri="{FF2B5EF4-FFF2-40B4-BE49-F238E27FC236}">
                <a16:creationId xmlns:a16="http://schemas.microsoft.com/office/drawing/2014/main" id="{81B051B9-BDAB-46D2-1F7A-CA9702880A46}"/>
              </a:ext>
            </a:extLst>
          </p:cNvPr>
          <p:cNvSpPr>
            <a:spLocks noGrp="1"/>
          </p:cNvSpPr>
          <p:nvPr>
            <p:ph type="sldNum" sz="quarter" idx="18"/>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6405861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Content Photo 8">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5CC41A-D8E0-A7DE-B386-41A7DFBD866C}"/>
              </a:ext>
            </a:extLst>
          </p:cNvPr>
          <p:cNvSpPr/>
          <p:nvPr userDrawn="1"/>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D6C8369-8B56-FC95-3B30-D31F58AEB76E}"/>
              </a:ext>
            </a:extLst>
          </p:cNvPr>
          <p:cNvSpPr/>
          <p:nvPr userDrawn="1"/>
        </p:nvSpPr>
        <p:spPr>
          <a:xfrm flipH="1">
            <a:off x="0" y="6406116"/>
            <a:ext cx="12191998" cy="461774"/>
          </a:xfrm>
          <a:prstGeom prst="rect">
            <a:avLst/>
          </a:prstGeom>
          <a:gradFill>
            <a:gsLst>
              <a:gs pos="0">
                <a:srgbClr val="DA002F"/>
              </a:gs>
              <a:gs pos="100000">
                <a:srgbClr val="D861D4">
                  <a:alpha val="58824"/>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DBE5234-4311-67E5-FF36-51D9F172A8AF}"/>
              </a:ext>
            </a:extLst>
          </p:cNvPr>
          <p:cNvSpPr/>
          <p:nvPr userDrawn="1"/>
        </p:nvSpPr>
        <p:spPr>
          <a:xfrm flipH="1">
            <a:off x="7046622" y="6406116"/>
            <a:ext cx="5145378" cy="461774"/>
          </a:xfrm>
          <a:prstGeom prst="rect">
            <a:avLst/>
          </a:prstGeom>
          <a:gradFill>
            <a:gsLst>
              <a:gs pos="19000">
                <a:srgbClr val="FF411C">
                  <a:alpha val="60784"/>
                </a:srgbClr>
              </a:gs>
              <a:gs pos="99000">
                <a:srgbClr val="FF907A">
                  <a:alpha val="86667"/>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475488"/>
            <a:ext cx="5522976" cy="1197864"/>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731520" y="1856232"/>
            <a:ext cx="5440680" cy="4005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5">
            <a:extLst>
              <a:ext uri="{FF2B5EF4-FFF2-40B4-BE49-F238E27FC236}">
                <a16:creationId xmlns:a16="http://schemas.microsoft.com/office/drawing/2014/main" id="{BE89CE31-CEE9-CD6F-D010-24F4D96531C6}"/>
              </a:ext>
            </a:extLst>
          </p:cNvPr>
          <p:cNvSpPr>
            <a:spLocks noGrp="1"/>
          </p:cNvSpPr>
          <p:nvPr>
            <p:ph type="pic" sz="quarter" idx="19"/>
          </p:nvPr>
        </p:nvSpPr>
        <p:spPr>
          <a:xfrm>
            <a:off x="7046622" y="959308"/>
            <a:ext cx="4544568" cy="4544568"/>
          </a:xfrm>
          <a:custGeom>
            <a:avLst/>
            <a:gdLst>
              <a:gd name="connsiteX0" fmla="*/ 2272284 w 4544568"/>
              <a:gd name="connsiteY0" fmla="*/ 0 h 4544568"/>
              <a:gd name="connsiteX1" fmla="*/ 4544568 w 4544568"/>
              <a:gd name="connsiteY1" fmla="*/ 2272284 h 4544568"/>
              <a:gd name="connsiteX2" fmla="*/ 2272284 w 4544568"/>
              <a:gd name="connsiteY2" fmla="*/ 4544568 h 4544568"/>
              <a:gd name="connsiteX3" fmla="*/ 0 w 4544568"/>
              <a:gd name="connsiteY3" fmla="*/ 2272284 h 4544568"/>
              <a:gd name="connsiteX4" fmla="*/ 2272284 w 4544568"/>
              <a:gd name="connsiteY4" fmla="*/ 0 h 4544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4568" h="4544568">
                <a:moveTo>
                  <a:pt x="2272284" y="0"/>
                </a:moveTo>
                <a:cubicBezTo>
                  <a:pt x="3527232" y="0"/>
                  <a:pt x="4544568" y="1017336"/>
                  <a:pt x="4544568" y="2272284"/>
                </a:cubicBezTo>
                <a:cubicBezTo>
                  <a:pt x="4544568" y="3527232"/>
                  <a:pt x="3527232" y="4544568"/>
                  <a:pt x="2272284" y="4544568"/>
                </a:cubicBezTo>
                <a:cubicBezTo>
                  <a:pt x="1017336" y="4544568"/>
                  <a:pt x="0" y="3527232"/>
                  <a:pt x="0" y="2272284"/>
                </a:cubicBezTo>
                <a:cubicBezTo>
                  <a:pt x="0" y="1017336"/>
                  <a:pt x="1017336" y="0"/>
                  <a:pt x="2272284" y="0"/>
                </a:cubicBezTo>
                <a:close/>
              </a:path>
            </a:pathLst>
          </a:custGeom>
          <a:blipFill>
            <a:blip r:embed="rId2">
              <a:alphaModFix amt="85000"/>
              <a:extLst>
                <a:ext uri="{28A0092B-C50C-407E-A947-70E740481C1C}">
                  <a14:useLocalDpi xmlns:a14="http://schemas.microsoft.com/office/drawing/2010/main"/>
                </a:ext>
              </a:extLst>
            </a:blip>
            <a:stretch>
              <a:fillRect/>
            </a:stretch>
          </a:blipFill>
        </p:spPr>
        <p:txBody>
          <a:bodyPr vert="horz" lIns="91440" tIns="0" rIns="0" bIns="0" rtlCol="0">
            <a:noAutofit/>
          </a:bodyPr>
          <a:lstStyle>
            <a:lvl1pPr>
              <a:defRPr lang="en-US" sz="2400" b="0" i="0"/>
            </a:lvl1pPr>
          </a:lstStyle>
          <a:p>
            <a:pPr marL="0" lvl="0" indent="0">
              <a:lnSpc>
                <a:spcPct val="150000"/>
              </a:lnSpc>
              <a:buFontTx/>
              <a:buNone/>
            </a:pPr>
            <a:endParaRPr lang="en-US"/>
          </a:p>
        </p:txBody>
      </p:sp>
      <p:sp>
        <p:nvSpPr>
          <p:cNvPr id="12" name="Date Placeholder 11">
            <a:extLst>
              <a:ext uri="{FF2B5EF4-FFF2-40B4-BE49-F238E27FC236}">
                <a16:creationId xmlns:a16="http://schemas.microsoft.com/office/drawing/2014/main" id="{3E81BC1E-E116-6500-9431-437D56BA6CD6}"/>
              </a:ext>
            </a:extLst>
          </p:cNvPr>
          <p:cNvSpPr>
            <a:spLocks noGrp="1"/>
          </p:cNvSpPr>
          <p:nvPr>
            <p:ph type="dt" sz="half" idx="16"/>
          </p:nvPr>
        </p:nvSpPr>
        <p:spPr/>
        <p:txBody>
          <a:bodyPr/>
          <a:lstStyle/>
          <a:p>
            <a:fld id="{D13647E4-A40C-47B0-8F60-493CEFCF7B87}" type="datetime2">
              <a:rPr lang="en-US" smtClean="0"/>
              <a:pPr/>
              <a:t>Wednesday, August 13, 2025</a:t>
            </a:fld>
            <a:endParaRPr lang="en-US"/>
          </a:p>
        </p:txBody>
      </p:sp>
      <p:sp>
        <p:nvSpPr>
          <p:cNvPr id="13" name="Footer Placeholder 12">
            <a:extLst>
              <a:ext uri="{FF2B5EF4-FFF2-40B4-BE49-F238E27FC236}">
                <a16:creationId xmlns:a16="http://schemas.microsoft.com/office/drawing/2014/main" id="{48532073-0759-5850-AE54-E7246417A1E1}"/>
              </a:ext>
            </a:extLst>
          </p:cNvPr>
          <p:cNvSpPr>
            <a:spLocks noGrp="1"/>
          </p:cNvSpPr>
          <p:nvPr>
            <p:ph type="ftr" sz="quarter" idx="17"/>
          </p:nvPr>
        </p:nvSpPr>
        <p:spPr/>
        <p:txBody>
          <a:bodyPr/>
          <a:lstStyle/>
          <a:p>
            <a:r>
              <a:rPr lang="en-US"/>
              <a:t>Sample Footer Text</a:t>
            </a:r>
          </a:p>
        </p:txBody>
      </p:sp>
      <p:sp>
        <p:nvSpPr>
          <p:cNvPr id="14" name="Slide Number Placeholder 13">
            <a:extLst>
              <a:ext uri="{FF2B5EF4-FFF2-40B4-BE49-F238E27FC236}">
                <a16:creationId xmlns:a16="http://schemas.microsoft.com/office/drawing/2014/main" id="{FACDF0BD-37DF-D14C-8EA0-08BC14DD3BF6}"/>
              </a:ext>
            </a:extLst>
          </p:cNvPr>
          <p:cNvSpPr>
            <a:spLocks noGrp="1"/>
          </p:cNvSpPr>
          <p:nvPr>
            <p:ph type="sldNum" sz="quarter" idx="18"/>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1006609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Content Photo 9">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205052-C3B6-6D2C-A5A8-3EFDF993E71B}"/>
              </a:ext>
            </a:extLst>
          </p:cNvPr>
          <p:cNvSpPr/>
          <p:nvPr userDrawn="1"/>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81E3123-7D9E-2A08-F196-CDF340945D9D}"/>
              </a:ext>
            </a:extLst>
          </p:cNvPr>
          <p:cNvSpPr/>
          <p:nvPr userDrawn="1"/>
        </p:nvSpPr>
        <p:spPr>
          <a:xfrm rot="10800000" flipH="1">
            <a:off x="0" y="6400798"/>
            <a:ext cx="12192000" cy="457202"/>
          </a:xfrm>
          <a:prstGeom prst="rect">
            <a:avLst/>
          </a:prstGeom>
          <a:gradFill>
            <a:gsLst>
              <a:gs pos="25000">
                <a:srgbClr val="FE4A00">
                  <a:alpha val="66667"/>
                </a:srgbClr>
              </a:gs>
              <a:gs pos="100000">
                <a:srgbClr val="DA002F">
                  <a:alpha val="84706"/>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F22AD7-5E04-F73B-69E6-5FA92F998C90}"/>
              </a:ext>
            </a:extLst>
          </p:cNvPr>
          <p:cNvSpPr/>
          <p:nvPr userDrawn="1"/>
        </p:nvSpPr>
        <p:spPr>
          <a:xfrm flipH="1">
            <a:off x="7284615" y="6400799"/>
            <a:ext cx="4907382" cy="456772"/>
          </a:xfrm>
          <a:prstGeom prst="rect">
            <a:avLst/>
          </a:prstGeom>
          <a:gradFill>
            <a:gsLst>
              <a:gs pos="9000">
                <a:srgbClr val="E349BB">
                  <a:alpha val="61961"/>
                </a:srgbClr>
              </a:gs>
              <a:gs pos="99000">
                <a:srgbClr val="92248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174736" y="475488"/>
            <a:ext cx="3401568" cy="1197864"/>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174736" y="1856232"/>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7DC519FC-A3E9-4C11-0C12-6C530C7375C1}"/>
              </a:ext>
            </a:extLst>
          </p:cNvPr>
          <p:cNvSpPr>
            <a:spLocks noGrp="1"/>
          </p:cNvSpPr>
          <p:nvPr>
            <p:ph type="pic" sz="quarter" idx="15"/>
          </p:nvPr>
        </p:nvSpPr>
        <p:spPr>
          <a:xfrm>
            <a:off x="603504" y="603504"/>
            <a:ext cx="6681111" cy="5202936"/>
          </a:xfrm>
          <a:blipFill dpi="0" rotWithShape="1">
            <a:blip r:embed="rId2" cstate="print">
              <a:alphaModFix amt="85000"/>
              <a:extLst>
                <a:ext uri="{28A0092B-C50C-407E-A947-70E740481C1C}">
                  <a14:useLocalDpi xmlns:a14="http://schemas.microsoft.com/office/drawing/2010/main"/>
                </a:ext>
              </a:extLst>
            </a:blip>
            <a:srcRect/>
            <a:stretch>
              <a:fillRect/>
            </a:stretch>
          </a:blipFill>
        </p:spPr>
        <p:txBody>
          <a:bodyPr/>
          <a:lstStyle/>
          <a:p>
            <a:endParaRPr lang="en-US"/>
          </a:p>
        </p:txBody>
      </p:sp>
      <p:sp>
        <p:nvSpPr>
          <p:cNvPr id="11" name="Date Placeholder 10">
            <a:extLst>
              <a:ext uri="{FF2B5EF4-FFF2-40B4-BE49-F238E27FC236}">
                <a16:creationId xmlns:a16="http://schemas.microsoft.com/office/drawing/2014/main" id="{D89D3850-0B82-7481-3C6F-0BDFA5DB5578}"/>
              </a:ext>
            </a:extLst>
          </p:cNvPr>
          <p:cNvSpPr>
            <a:spLocks noGrp="1"/>
          </p:cNvSpPr>
          <p:nvPr>
            <p:ph type="dt" sz="half" idx="16"/>
          </p:nvPr>
        </p:nvSpPr>
        <p:spPr/>
        <p:txBody>
          <a:bodyPr/>
          <a:lstStyle/>
          <a:p>
            <a:fld id="{D13647E4-A40C-47B0-8F60-493CEFCF7B87}" type="datetime2">
              <a:rPr lang="en-US" smtClean="0"/>
              <a:pPr/>
              <a:t>Wednesday, August 13, 2025</a:t>
            </a:fld>
            <a:endParaRPr lang="en-US"/>
          </a:p>
        </p:txBody>
      </p:sp>
      <p:sp>
        <p:nvSpPr>
          <p:cNvPr id="12" name="Footer Placeholder 11">
            <a:extLst>
              <a:ext uri="{FF2B5EF4-FFF2-40B4-BE49-F238E27FC236}">
                <a16:creationId xmlns:a16="http://schemas.microsoft.com/office/drawing/2014/main" id="{B6E8A78A-1F40-EF49-1E08-D6397550623A}"/>
              </a:ext>
            </a:extLst>
          </p:cNvPr>
          <p:cNvSpPr>
            <a:spLocks noGrp="1"/>
          </p:cNvSpPr>
          <p:nvPr>
            <p:ph type="ftr" sz="quarter" idx="17"/>
          </p:nvPr>
        </p:nvSpPr>
        <p:spPr/>
        <p:txBody>
          <a:bodyPr/>
          <a:lstStyle/>
          <a:p>
            <a:r>
              <a:rPr lang="en-US"/>
              <a:t>Sample Footer Text</a:t>
            </a:r>
          </a:p>
        </p:txBody>
      </p:sp>
      <p:sp>
        <p:nvSpPr>
          <p:cNvPr id="13" name="Slide Number Placeholder 12">
            <a:extLst>
              <a:ext uri="{FF2B5EF4-FFF2-40B4-BE49-F238E27FC236}">
                <a16:creationId xmlns:a16="http://schemas.microsoft.com/office/drawing/2014/main" id="{64DFD1F8-B2A4-E3EB-CFCC-88A8CB48722E}"/>
              </a:ext>
            </a:extLst>
          </p:cNvPr>
          <p:cNvSpPr>
            <a:spLocks noGrp="1"/>
          </p:cNvSpPr>
          <p:nvPr>
            <p:ph type="sldNum" sz="quarter" idx="18"/>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12467347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Content Photo 9">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E22D09-4173-2C77-DB2B-BF36D074809C}"/>
              </a:ext>
            </a:extLst>
          </p:cNvPr>
          <p:cNvSpPr/>
          <p:nvPr userDrawn="1"/>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D32184-C2FE-9DC1-F1B7-95169B2DC229}"/>
              </a:ext>
            </a:extLst>
          </p:cNvPr>
          <p:cNvSpPr/>
          <p:nvPr userDrawn="1"/>
        </p:nvSpPr>
        <p:spPr>
          <a:xfrm flipH="1">
            <a:off x="0" y="6406116"/>
            <a:ext cx="12191998" cy="461774"/>
          </a:xfrm>
          <a:prstGeom prst="rect">
            <a:avLst/>
          </a:prstGeom>
          <a:gradFill>
            <a:gsLst>
              <a:gs pos="0">
                <a:srgbClr val="DA002F"/>
              </a:gs>
              <a:gs pos="100000">
                <a:srgbClr val="D861D4">
                  <a:alpha val="58824"/>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B42D940-3181-C288-3362-E36299EE62CD}"/>
              </a:ext>
            </a:extLst>
          </p:cNvPr>
          <p:cNvSpPr/>
          <p:nvPr userDrawn="1"/>
        </p:nvSpPr>
        <p:spPr>
          <a:xfrm flipH="1">
            <a:off x="8115300" y="6406116"/>
            <a:ext cx="4076698" cy="461774"/>
          </a:xfrm>
          <a:prstGeom prst="rect">
            <a:avLst/>
          </a:prstGeom>
          <a:gradFill>
            <a:gsLst>
              <a:gs pos="19000">
                <a:srgbClr val="FF411C">
                  <a:alpha val="60784"/>
                </a:srgbClr>
              </a:gs>
              <a:gs pos="99000">
                <a:srgbClr val="FF907A">
                  <a:alpha val="86667"/>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40080" y="704088"/>
            <a:ext cx="2907792" cy="1197864"/>
          </a:xfrm>
        </p:spPr>
        <p:txBody>
          <a:bodyPr anchor="t"/>
          <a:lstStyle/>
          <a:p>
            <a:r>
              <a:rPr lang="en-US"/>
              <a:t>Click to edit Master title style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023360" y="704088"/>
            <a:ext cx="3410712" cy="5111496"/>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7DC519FC-A3E9-4C11-0C12-6C530C7375C1}"/>
              </a:ext>
            </a:extLst>
          </p:cNvPr>
          <p:cNvSpPr>
            <a:spLocks noGrp="1"/>
          </p:cNvSpPr>
          <p:nvPr>
            <p:ph type="pic" sz="quarter" idx="15"/>
          </p:nvPr>
        </p:nvSpPr>
        <p:spPr>
          <a:xfrm>
            <a:off x="8115300" y="603504"/>
            <a:ext cx="3461004" cy="5202936"/>
          </a:xfrm>
          <a:blipFill>
            <a:blip r:embed="rId2" cstate="print">
              <a:alphaModFix amt="85000"/>
              <a:extLst>
                <a:ext uri="{28A0092B-C50C-407E-A947-70E740481C1C}">
                  <a14:useLocalDpi xmlns:a14="http://schemas.microsoft.com/office/drawing/2010/main"/>
                </a:ext>
              </a:extLst>
            </a:blip>
            <a:stretch>
              <a:fillRect/>
            </a:stretch>
          </a:blipFill>
        </p:spPr>
        <p:txBody>
          <a:bodyPr vert="horz" lIns="91440" tIns="45720" rIns="91440" bIns="45720" rtlCol="0">
            <a:normAutofit/>
          </a:bodyPr>
          <a:lstStyle>
            <a:lvl1pPr>
              <a:defRPr lang="en-US"/>
            </a:lvl1pPr>
          </a:lstStyle>
          <a:p>
            <a:pPr lvl="0"/>
            <a:endParaRPr lang="en-US"/>
          </a:p>
        </p:txBody>
      </p:sp>
      <p:sp>
        <p:nvSpPr>
          <p:cNvPr id="11" name="Date Placeholder 10">
            <a:extLst>
              <a:ext uri="{FF2B5EF4-FFF2-40B4-BE49-F238E27FC236}">
                <a16:creationId xmlns:a16="http://schemas.microsoft.com/office/drawing/2014/main" id="{D89D3850-0B82-7481-3C6F-0BDFA5DB5578}"/>
              </a:ext>
            </a:extLst>
          </p:cNvPr>
          <p:cNvSpPr>
            <a:spLocks noGrp="1"/>
          </p:cNvSpPr>
          <p:nvPr>
            <p:ph type="dt" sz="half" idx="16"/>
          </p:nvPr>
        </p:nvSpPr>
        <p:spPr/>
        <p:txBody>
          <a:bodyPr/>
          <a:lstStyle/>
          <a:p>
            <a:fld id="{D13647E4-A40C-47B0-8F60-493CEFCF7B87}" type="datetime2">
              <a:rPr lang="en-US" smtClean="0"/>
              <a:pPr/>
              <a:t>Wednesday, August 13, 2025</a:t>
            </a:fld>
            <a:endParaRPr lang="en-US"/>
          </a:p>
        </p:txBody>
      </p:sp>
      <p:sp>
        <p:nvSpPr>
          <p:cNvPr id="12" name="Footer Placeholder 11">
            <a:extLst>
              <a:ext uri="{FF2B5EF4-FFF2-40B4-BE49-F238E27FC236}">
                <a16:creationId xmlns:a16="http://schemas.microsoft.com/office/drawing/2014/main" id="{B6E8A78A-1F40-EF49-1E08-D6397550623A}"/>
              </a:ext>
            </a:extLst>
          </p:cNvPr>
          <p:cNvSpPr>
            <a:spLocks noGrp="1"/>
          </p:cNvSpPr>
          <p:nvPr>
            <p:ph type="ftr" sz="quarter" idx="17"/>
          </p:nvPr>
        </p:nvSpPr>
        <p:spPr/>
        <p:txBody>
          <a:bodyPr/>
          <a:lstStyle/>
          <a:p>
            <a:r>
              <a:rPr lang="en-US"/>
              <a:t>Sample Footer Text</a:t>
            </a:r>
          </a:p>
        </p:txBody>
      </p:sp>
      <p:sp>
        <p:nvSpPr>
          <p:cNvPr id="13" name="Slide Number Placeholder 12">
            <a:extLst>
              <a:ext uri="{FF2B5EF4-FFF2-40B4-BE49-F238E27FC236}">
                <a16:creationId xmlns:a16="http://schemas.microsoft.com/office/drawing/2014/main" id="{64DFD1F8-B2A4-E3EB-CFCC-88A8CB48722E}"/>
              </a:ext>
            </a:extLst>
          </p:cNvPr>
          <p:cNvSpPr>
            <a:spLocks noGrp="1"/>
          </p:cNvSpPr>
          <p:nvPr>
            <p:ph type="sldNum" sz="quarter" idx="18"/>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1588169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itle, Content Photo 9">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FAED98-EC87-0DFC-FB26-FA955AFAE169}"/>
              </a:ext>
            </a:extLst>
          </p:cNvPr>
          <p:cNvSpPr/>
          <p:nvPr userDrawn="1"/>
        </p:nvSpPr>
        <p:spPr>
          <a:xfrm>
            <a:off x="1905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086DCB6-3459-2FE1-0EA3-79FA7BDD2CB5}"/>
              </a:ext>
            </a:extLst>
          </p:cNvPr>
          <p:cNvSpPr/>
          <p:nvPr userDrawn="1"/>
        </p:nvSpPr>
        <p:spPr>
          <a:xfrm rot="16200000" flipH="1">
            <a:off x="-1390263" y="1391038"/>
            <a:ext cx="6858000" cy="4075926"/>
          </a:xfrm>
          <a:prstGeom prst="rect">
            <a:avLst/>
          </a:prstGeom>
          <a:gradFill>
            <a:gsLst>
              <a:gs pos="0">
                <a:srgbClr val="FE4A00">
                  <a:alpha val="62000"/>
                </a:srgbClr>
              </a:gs>
              <a:gs pos="100000">
                <a:srgbClr val="DA002F"/>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C8CF784-EEE1-0791-AD3F-D1CFD9BF7805}"/>
              </a:ext>
            </a:extLst>
          </p:cNvPr>
          <p:cNvSpPr/>
          <p:nvPr userDrawn="1"/>
        </p:nvSpPr>
        <p:spPr>
          <a:xfrm rot="16200000" flipH="1">
            <a:off x="-252112" y="2533653"/>
            <a:ext cx="4572006" cy="4076699"/>
          </a:xfrm>
          <a:prstGeom prst="rect">
            <a:avLst/>
          </a:prstGeom>
          <a:gradFill>
            <a:gsLst>
              <a:gs pos="12000">
                <a:srgbClr val="FF5076">
                  <a:alpha val="0"/>
                </a:srgbClr>
              </a:gs>
              <a:gs pos="99000">
                <a:srgbClr val="92248E"/>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DF4DD92A-D010-8A0B-A546-137621F4C6FC}"/>
              </a:ext>
            </a:extLst>
          </p:cNvPr>
          <p:cNvSpPr/>
          <p:nvPr userDrawn="1"/>
        </p:nvSpPr>
        <p:spPr>
          <a:xfrm rot="20635413">
            <a:off x="-445276" y="743375"/>
            <a:ext cx="3759905" cy="4178958"/>
          </a:xfrm>
          <a:custGeom>
            <a:avLst/>
            <a:gdLst>
              <a:gd name="connsiteX0" fmla="*/ 2291773 w 3759905"/>
              <a:gd name="connsiteY0" fmla="*/ 93939 h 4178958"/>
              <a:gd name="connsiteX1" fmla="*/ 3759905 w 3759905"/>
              <a:gd name="connsiteY1" fmla="*/ 2089479 h 4178958"/>
              <a:gd name="connsiteX2" fmla="*/ 1670426 w 3759905"/>
              <a:gd name="connsiteY2" fmla="*/ 4178958 h 4178958"/>
              <a:gd name="connsiteX3" fmla="*/ 58083 w 3759905"/>
              <a:gd name="connsiteY3" fmla="*/ 3418581 h 4178958"/>
              <a:gd name="connsiteX4" fmla="*/ 0 w 3759905"/>
              <a:gd name="connsiteY4" fmla="*/ 3340909 h 4178958"/>
              <a:gd name="connsiteX5" fmla="*/ 922380 w 3759905"/>
              <a:gd name="connsiteY5" fmla="*/ 140311 h 4178958"/>
              <a:gd name="connsiteX6" fmla="*/ 1049079 w 3759905"/>
              <a:gd name="connsiteY6" fmla="*/ 93939 h 4178958"/>
              <a:gd name="connsiteX7" fmla="*/ 1670426 w 3759905"/>
              <a:gd name="connsiteY7" fmla="*/ 0 h 4178958"/>
              <a:gd name="connsiteX8" fmla="*/ 2291773 w 3759905"/>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9905" h="4178958">
                <a:moveTo>
                  <a:pt x="2291773" y="93939"/>
                </a:moveTo>
                <a:cubicBezTo>
                  <a:pt x="3142334" y="358491"/>
                  <a:pt x="3759905" y="1151865"/>
                  <a:pt x="3759905" y="2089479"/>
                </a:cubicBezTo>
                <a:cubicBezTo>
                  <a:pt x="3759905" y="3243466"/>
                  <a:pt x="2824413" y="4178958"/>
                  <a:pt x="1670426" y="4178958"/>
                </a:cubicBezTo>
                <a:cubicBezTo>
                  <a:pt x="1021308" y="4178958"/>
                  <a:pt x="441324" y="3882963"/>
                  <a:pt x="58083" y="3418581"/>
                </a:cubicBezTo>
                <a:lnTo>
                  <a:pt x="0" y="3340909"/>
                </a:lnTo>
                <a:lnTo>
                  <a:pt x="922380" y="140311"/>
                </a:lnTo>
                <a:lnTo>
                  <a:pt x="1049079" y="93939"/>
                </a:lnTo>
                <a:cubicBezTo>
                  <a:pt x="1245362" y="32889"/>
                  <a:pt x="1454053" y="0"/>
                  <a:pt x="1670426" y="0"/>
                </a:cubicBezTo>
                <a:cubicBezTo>
                  <a:pt x="1886799" y="0"/>
                  <a:pt x="2095490" y="32889"/>
                  <a:pt x="2291773" y="93939"/>
                </a:cubicBezTo>
                <a:close/>
              </a:path>
            </a:pathLst>
          </a:custGeom>
          <a:gradFill>
            <a:gsLst>
              <a:gs pos="37000">
                <a:srgbClr val="FFFFFF">
                  <a:alpha val="0"/>
                </a:srgbClr>
              </a:gs>
              <a:gs pos="100000">
                <a:srgbClr val="FF907A">
                  <a:alpha val="27843"/>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40080" y="704088"/>
            <a:ext cx="2907792" cy="2487168"/>
          </a:xfrm>
        </p:spPr>
        <p:txBody>
          <a:bodyPr anchor="t"/>
          <a:lstStyle>
            <a:lvl1pPr>
              <a:defRPr>
                <a:solidFill>
                  <a:schemeClr val="bg1"/>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398264" y="704088"/>
            <a:ext cx="3803904" cy="55778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7DC519FC-A3E9-4C11-0C12-6C530C7375C1}"/>
              </a:ext>
            </a:extLst>
          </p:cNvPr>
          <p:cNvSpPr>
            <a:spLocks noGrp="1"/>
          </p:cNvSpPr>
          <p:nvPr>
            <p:ph type="pic" sz="quarter" idx="15"/>
          </p:nvPr>
        </p:nvSpPr>
        <p:spPr>
          <a:xfrm>
            <a:off x="8796527" y="-6"/>
            <a:ext cx="3432799" cy="6858006"/>
          </a:xfrm>
          <a:blipFill>
            <a:blip r:embed="rId2" cstate="print">
              <a:alphaModFix amt="85000"/>
              <a:extLst>
                <a:ext uri="{28A0092B-C50C-407E-A947-70E740481C1C}">
                  <a14:useLocalDpi xmlns:a14="http://schemas.microsoft.com/office/drawing/2010/main"/>
                </a:ext>
              </a:extLst>
            </a:blip>
            <a:stretch>
              <a:fillRect/>
            </a:stretch>
          </a:blipFill>
        </p:spPr>
        <p:txBody>
          <a:bodyPr vert="horz" lIns="91440" tIns="45720" rIns="91440" bIns="45720" rtlCol="0">
            <a:normAutofit/>
          </a:bodyPr>
          <a:lstStyle>
            <a:lvl1pPr>
              <a:defRPr lang="en-US"/>
            </a:lvl1pPr>
          </a:lstStyle>
          <a:p>
            <a:pPr lvl="0"/>
            <a:endParaRPr lang="en-US"/>
          </a:p>
        </p:txBody>
      </p:sp>
      <p:sp>
        <p:nvSpPr>
          <p:cNvPr id="15" name="Date Placeholder 14">
            <a:extLst>
              <a:ext uri="{FF2B5EF4-FFF2-40B4-BE49-F238E27FC236}">
                <a16:creationId xmlns:a16="http://schemas.microsoft.com/office/drawing/2014/main" id="{A30EDB6C-5AE9-24B4-BD98-E041E52D93CF}"/>
              </a:ext>
            </a:extLst>
          </p:cNvPr>
          <p:cNvSpPr>
            <a:spLocks noGrp="1"/>
          </p:cNvSpPr>
          <p:nvPr>
            <p:ph type="dt" sz="half" idx="16"/>
          </p:nvPr>
        </p:nvSpPr>
        <p:spPr>
          <a:xfrm>
            <a:off x="4398265" y="6455664"/>
            <a:ext cx="3368542" cy="365760"/>
          </a:xfrm>
        </p:spPr>
        <p:txBody>
          <a:bodyPr/>
          <a:lstStyle>
            <a:lvl1pPr>
              <a:defRPr>
                <a:solidFill>
                  <a:schemeClr val="tx1"/>
                </a:solidFill>
              </a:defRPr>
            </a:lvl1pPr>
          </a:lstStyle>
          <a:p>
            <a:fld id="{D13647E4-A40C-47B0-8F60-493CEFCF7B87}" type="datetime2">
              <a:rPr lang="en-US" smtClean="0"/>
              <a:pPr/>
              <a:t>Wednesday, August 13, 2025</a:t>
            </a:fld>
            <a:endParaRPr lang="en-US"/>
          </a:p>
        </p:txBody>
      </p:sp>
      <p:sp>
        <p:nvSpPr>
          <p:cNvPr id="16" name="Footer Placeholder 15">
            <a:extLst>
              <a:ext uri="{FF2B5EF4-FFF2-40B4-BE49-F238E27FC236}">
                <a16:creationId xmlns:a16="http://schemas.microsoft.com/office/drawing/2014/main" id="{CEB849DE-8CA0-FF95-F865-FE69011D7B45}"/>
              </a:ext>
            </a:extLst>
          </p:cNvPr>
          <p:cNvSpPr>
            <a:spLocks noGrp="1"/>
          </p:cNvSpPr>
          <p:nvPr>
            <p:ph type="ftr" sz="quarter" idx="17"/>
          </p:nvPr>
        </p:nvSpPr>
        <p:spPr/>
        <p:txBody>
          <a:bodyPr/>
          <a:lstStyle>
            <a:lvl1pPr>
              <a:defRPr>
                <a:solidFill>
                  <a:schemeClr val="bg1"/>
                </a:solidFill>
              </a:defRPr>
            </a:lvl1pPr>
          </a:lstStyle>
          <a:p>
            <a:r>
              <a:rPr lang="en-US"/>
              <a:t>Sample Footer Text</a:t>
            </a:r>
          </a:p>
        </p:txBody>
      </p:sp>
      <p:sp>
        <p:nvSpPr>
          <p:cNvPr id="17" name="Slide Number Placeholder 16">
            <a:extLst>
              <a:ext uri="{FF2B5EF4-FFF2-40B4-BE49-F238E27FC236}">
                <a16:creationId xmlns:a16="http://schemas.microsoft.com/office/drawing/2014/main" id="{411C9222-ACF8-FC4F-511B-DB2D0C220E3B}"/>
              </a:ext>
            </a:extLst>
          </p:cNvPr>
          <p:cNvSpPr>
            <a:spLocks noGrp="1"/>
          </p:cNvSpPr>
          <p:nvPr>
            <p:ph type="sldNum" sz="quarter" idx="18"/>
          </p:nvPr>
        </p:nvSpPr>
        <p:spPr>
          <a:xfrm>
            <a:off x="7748519" y="6455664"/>
            <a:ext cx="548640" cy="365760"/>
          </a:xfrm>
        </p:spPr>
        <p:txBody>
          <a:bodyPr/>
          <a:lstStyle>
            <a:lvl1pPr>
              <a:defRPr>
                <a:solidFill>
                  <a:schemeClr val="tx1"/>
                </a:solidFill>
              </a:defRPr>
            </a:lvl1pPr>
          </a:lstStyle>
          <a:p>
            <a:fld id="{CC057153-B650-4DEB-B370-79DDCFDCE934}" type="slidenum">
              <a:rPr lang="en-US" smtClean="0"/>
              <a:pPr/>
              <a:t>‹#›</a:t>
            </a:fld>
            <a:endParaRPr lang="en-US"/>
          </a:p>
        </p:txBody>
      </p:sp>
      <p:sp>
        <p:nvSpPr>
          <p:cNvPr id="5" name="Rectangle 4">
            <a:extLst>
              <a:ext uri="{FF2B5EF4-FFF2-40B4-BE49-F238E27FC236}">
                <a16:creationId xmlns:a16="http://schemas.microsoft.com/office/drawing/2014/main" id="{2AFE5C4D-EAC6-713F-6F92-65FB2F46D4FA}"/>
              </a:ext>
            </a:extLst>
          </p:cNvPr>
          <p:cNvSpPr/>
          <p:nvPr userDrawn="1"/>
        </p:nvSpPr>
        <p:spPr>
          <a:xfrm>
            <a:off x="3840480" y="0"/>
            <a:ext cx="338328"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7121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2">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344B8E2B-A9B5-DCE0-5C06-E99F762397CB}"/>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8C38FEA-146D-53B3-36B0-5CBD8040636E}"/>
              </a:ext>
            </a:extLst>
          </p:cNvPr>
          <p:cNvSpPr/>
          <p:nvPr userDrawn="1"/>
        </p:nvSpPr>
        <p:spPr>
          <a:xfrm flipH="1">
            <a:off x="9143995" y="0"/>
            <a:ext cx="3076356" cy="6858000"/>
          </a:xfrm>
          <a:prstGeom prst="rect">
            <a:avLst/>
          </a:prstGeom>
          <a:gradFill>
            <a:gsLst>
              <a:gs pos="0">
                <a:srgbClr val="FF907A"/>
              </a:gs>
              <a:gs pos="100000">
                <a:srgbClr val="DA002F">
                  <a:alpha val="85882"/>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684D35E-A520-CA7A-97CB-6D815AB4CC5D}"/>
              </a:ext>
            </a:extLst>
          </p:cNvPr>
          <p:cNvSpPr/>
          <p:nvPr userDrawn="1"/>
        </p:nvSpPr>
        <p:spPr>
          <a:xfrm flipH="1">
            <a:off x="9143990" y="-1"/>
            <a:ext cx="3076355" cy="4572001"/>
          </a:xfrm>
          <a:prstGeom prst="rect">
            <a:avLst/>
          </a:prstGeom>
          <a:gradFill>
            <a:gsLst>
              <a:gs pos="26000">
                <a:srgbClr val="FE4A00">
                  <a:alpha val="0"/>
                </a:srgbClr>
              </a:gs>
              <a:gs pos="100000">
                <a:srgbClr val="DA002F">
                  <a:alpha val="65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85E890B-58C1-DD36-E90B-FFF0BE0CB5CB}"/>
              </a:ext>
            </a:extLst>
          </p:cNvPr>
          <p:cNvSpPr/>
          <p:nvPr userDrawn="1"/>
        </p:nvSpPr>
        <p:spPr>
          <a:xfrm rot="5400000" flipH="1">
            <a:off x="7253161" y="1890822"/>
            <a:ext cx="6858001" cy="3076355"/>
          </a:xfrm>
          <a:prstGeom prst="rect">
            <a:avLst/>
          </a:prstGeom>
          <a:gradFill>
            <a:gsLst>
              <a:gs pos="2000">
                <a:srgbClr val="9B3597"/>
              </a:gs>
              <a:gs pos="60000">
                <a:srgbClr val="D861D4">
                  <a:alpha val="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BCD52CC-E8F2-3220-AE19-8A482DD1F236}"/>
              </a:ext>
            </a:extLst>
          </p:cNvPr>
          <p:cNvSpPr/>
          <p:nvPr userDrawn="1"/>
        </p:nvSpPr>
        <p:spPr>
          <a:xfrm rot="12508972">
            <a:off x="7949750" y="1673989"/>
            <a:ext cx="3201591" cy="4397456"/>
          </a:xfrm>
          <a:custGeom>
            <a:avLst/>
            <a:gdLst>
              <a:gd name="connsiteX0" fmla="*/ 3201591 w 3201591"/>
              <a:gd name="connsiteY0" fmla="*/ 4296647 h 4397456"/>
              <a:gd name="connsiteX1" fmla="*/ 3007294 w 3201591"/>
              <a:gd name="connsiteY1" fmla="*/ 4346606 h 4397456"/>
              <a:gd name="connsiteX2" fmla="*/ 2502877 w 3201591"/>
              <a:gd name="connsiteY2" fmla="*/ 4397456 h 4397456"/>
              <a:gd name="connsiteX3" fmla="*/ 0 w 3201591"/>
              <a:gd name="connsiteY3" fmla="*/ 1894579 h 4397456"/>
              <a:gd name="connsiteX4" fmla="*/ 733076 w 3201591"/>
              <a:gd name="connsiteY4" fmla="*/ 124777 h 4397456"/>
              <a:gd name="connsiteX5" fmla="*/ 870365 w 3201591"/>
              <a:gd name="connsiteY5" fmla="*/ 0 h 43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1591" h="4397456">
                <a:moveTo>
                  <a:pt x="3201591" y="4296647"/>
                </a:moveTo>
                <a:lnTo>
                  <a:pt x="3007294" y="4346606"/>
                </a:lnTo>
                <a:cubicBezTo>
                  <a:pt x="2844362" y="4379947"/>
                  <a:pt x="2675664" y="4397456"/>
                  <a:pt x="2502877" y="4397456"/>
                </a:cubicBezTo>
                <a:cubicBezTo>
                  <a:pt x="1120576" y="4397456"/>
                  <a:pt x="0" y="3276880"/>
                  <a:pt x="0" y="1894579"/>
                </a:cubicBezTo>
                <a:cubicBezTo>
                  <a:pt x="0" y="1203428"/>
                  <a:pt x="280144" y="577709"/>
                  <a:pt x="733076" y="124777"/>
                </a:cubicBezTo>
                <a:lnTo>
                  <a:pt x="870365" y="0"/>
                </a:lnTo>
                <a:close/>
              </a:path>
            </a:pathLst>
          </a:custGeom>
          <a:gradFill>
            <a:gsLst>
              <a:gs pos="31000">
                <a:srgbClr val="FF907A">
                  <a:alpha val="0"/>
                </a:srgbClr>
              </a:gs>
              <a:gs pos="85000">
                <a:srgbClr val="FFBCAF">
                  <a:alpha val="1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31520" y="612648"/>
            <a:ext cx="7004304" cy="3557016"/>
          </a:xfrm>
        </p:spPr>
        <p:txBody>
          <a:bodyPr anchor="t">
            <a:normAutofit/>
          </a:bodyPr>
          <a:lstStyle>
            <a:lvl1pPr algn="l">
              <a:lnSpc>
                <a:spcPct val="110000"/>
              </a:lnSpc>
              <a:defRPr sz="4800" cap="all" spc="550" baseline="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31520" y="4965192"/>
            <a:ext cx="6391656" cy="1490472"/>
          </a:xfrm>
        </p:spPr>
        <p:txBody>
          <a:bodyPr anchor="ctr">
            <a:normAutofit/>
          </a:bodyPr>
          <a:lstStyle>
            <a:lvl1pPr marL="0" indent="0" algn="l">
              <a:buNone/>
              <a:defRPr sz="1800" cap="all" spc="40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Date Placeholder 11">
            <a:extLst>
              <a:ext uri="{FF2B5EF4-FFF2-40B4-BE49-F238E27FC236}">
                <a16:creationId xmlns:a16="http://schemas.microsoft.com/office/drawing/2014/main" id="{30796B80-FA43-2B89-5F9F-72443F8E5C6E}"/>
              </a:ext>
            </a:extLst>
          </p:cNvPr>
          <p:cNvSpPr>
            <a:spLocks noGrp="1"/>
          </p:cNvSpPr>
          <p:nvPr>
            <p:ph type="dt" sz="half" idx="10"/>
          </p:nvPr>
        </p:nvSpPr>
        <p:spPr>
          <a:xfrm>
            <a:off x="4954909" y="6455664"/>
            <a:ext cx="3472868" cy="365760"/>
          </a:xfrm>
        </p:spPr>
        <p:txBody>
          <a:bodyPr/>
          <a:lstStyle>
            <a:lvl1pPr>
              <a:defRPr>
                <a:solidFill>
                  <a:schemeClr val="tx1"/>
                </a:solidFill>
              </a:defRPr>
            </a:lvl1pPr>
          </a:lstStyle>
          <a:p>
            <a:fld id="{D13647E4-A40C-47B0-8F60-493CEFCF7B87}" type="datetime2">
              <a:rPr lang="en-US" smtClean="0"/>
              <a:pPr/>
              <a:t>Wednesday, August 13, 2025</a:t>
            </a:fld>
            <a:endParaRPr lang="en-US"/>
          </a:p>
        </p:txBody>
      </p:sp>
      <p:sp>
        <p:nvSpPr>
          <p:cNvPr id="13" name="Footer Placeholder 12">
            <a:extLst>
              <a:ext uri="{FF2B5EF4-FFF2-40B4-BE49-F238E27FC236}">
                <a16:creationId xmlns:a16="http://schemas.microsoft.com/office/drawing/2014/main" id="{FED2F463-51E0-AB87-A5B5-6942461AD535}"/>
              </a:ext>
            </a:extLst>
          </p:cNvPr>
          <p:cNvSpPr>
            <a:spLocks noGrp="1"/>
          </p:cNvSpPr>
          <p:nvPr>
            <p:ph type="ftr" sz="quarter" idx="11"/>
          </p:nvPr>
        </p:nvSpPr>
        <p:spPr/>
        <p:txBody>
          <a:bodyPr/>
          <a:lstStyle/>
          <a:p>
            <a:r>
              <a:rPr lang="en-US"/>
              <a:t>Sample Footer Text</a:t>
            </a:r>
          </a:p>
        </p:txBody>
      </p:sp>
      <p:sp>
        <p:nvSpPr>
          <p:cNvPr id="14" name="Slide Number Placeholder 13">
            <a:extLst>
              <a:ext uri="{FF2B5EF4-FFF2-40B4-BE49-F238E27FC236}">
                <a16:creationId xmlns:a16="http://schemas.microsoft.com/office/drawing/2014/main" id="{FC1096F3-B460-B6B3-0D52-AEFDD7F69A2E}"/>
              </a:ext>
            </a:extLst>
          </p:cNvPr>
          <p:cNvSpPr>
            <a:spLocks noGrp="1"/>
          </p:cNvSpPr>
          <p:nvPr>
            <p:ph type="sldNum" sz="quarter" idx="12"/>
          </p:nvPr>
        </p:nvSpPr>
        <p:spPr>
          <a:xfrm>
            <a:off x="8409489" y="6455664"/>
            <a:ext cx="548640" cy="365760"/>
          </a:xfrm>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7185199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Title, Content Photo 9">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FAED98-EC87-0DFC-FB26-FA955AFAE169}"/>
              </a:ext>
            </a:extLst>
          </p:cNvPr>
          <p:cNvSpPr/>
          <p:nvPr userDrawn="1"/>
        </p:nvSpPr>
        <p:spPr>
          <a:xfrm>
            <a:off x="1905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086DCB6-3459-2FE1-0EA3-79FA7BDD2CB5}"/>
              </a:ext>
            </a:extLst>
          </p:cNvPr>
          <p:cNvSpPr/>
          <p:nvPr userDrawn="1"/>
        </p:nvSpPr>
        <p:spPr>
          <a:xfrm rot="16200000" flipH="1">
            <a:off x="-1390263" y="1391038"/>
            <a:ext cx="6858000" cy="4075926"/>
          </a:xfrm>
          <a:prstGeom prst="rect">
            <a:avLst/>
          </a:prstGeom>
          <a:gradFill>
            <a:gsLst>
              <a:gs pos="0">
                <a:srgbClr val="FE4A00">
                  <a:alpha val="62000"/>
                </a:srgbClr>
              </a:gs>
              <a:gs pos="100000">
                <a:srgbClr val="DA002F"/>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C8CF784-EEE1-0791-AD3F-D1CFD9BF7805}"/>
              </a:ext>
            </a:extLst>
          </p:cNvPr>
          <p:cNvSpPr/>
          <p:nvPr userDrawn="1"/>
        </p:nvSpPr>
        <p:spPr>
          <a:xfrm rot="16200000" flipH="1">
            <a:off x="-252112" y="2533653"/>
            <a:ext cx="4572006" cy="4076699"/>
          </a:xfrm>
          <a:prstGeom prst="rect">
            <a:avLst/>
          </a:prstGeom>
          <a:gradFill>
            <a:gsLst>
              <a:gs pos="12000">
                <a:srgbClr val="FF5076">
                  <a:alpha val="0"/>
                </a:srgbClr>
              </a:gs>
              <a:gs pos="99000">
                <a:srgbClr val="92248E"/>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7F434390-19F5-ED9C-BF5E-2F7F70235680}"/>
              </a:ext>
            </a:extLst>
          </p:cNvPr>
          <p:cNvSpPr/>
          <p:nvPr userDrawn="1"/>
        </p:nvSpPr>
        <p:spPr>
          <a:xfrm rot="20635413">
            <a:off x="-433278" y="741681"/>
            <a:ext cx="3747666" cy="4178958"/>
          </a:xfrm>
          <a:custGeom>
            <a:avLst/>
            <a:gdLst>
              <a:gd name="connsiteX0" fmla="*/ 2279534 w 3747666"/>
              <a:gd name="connsiteY0" fmla="*/ 93939 h 4178958"/>
              <a:gd name="connsiteX1" fmla="*/ 3747666 w 3747666"/>
              <a:gd name="connsiteY1" fmla="*/ 2089479 h 4178958"/>
              <a:gd name="connsiteX2" fmla="*/ 1658187 w 3747666"/>
              <a:gd name="connsiteY2" fmla="*/ 4178958 h 4178958"/>
              <a:gd name="connsiteX3" fmla="*/ 45844 w 3747666"/>
              <a:gd name="connsiteY3" fmla="*/ 3418581 h 4178958"/>
              <a:gd name="connsiteX4" fmla="*/ 0 w 3747666"/>
              <a:gd name="connsiteY4" fmla="*/ 3357276 h 4178958"/>
              <a:gd name="connsiteX5" fmla="*/ 929097 w 3747666"/>
              <a:gd name="connsiteY5" fmla="*/ 133373 h 4178958"/>
              <a:gd name="connsiteX6" fmla="*/ 1036840 w 3747666"/>
              <a:gd name="connsiteY6" fmla="*/ 93939 h 4178958"/>
              <a:gd name="connsiteX7" fmla="*/ 1658187 w 3747666"/>
              <a:gd name="connsiteY7" fmla="*/ 0 h 4178958"/>
              <a:gd name="connsiteX8" fmla="*/ 2279534 w 3747666"/>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7666" h="4178958">
                <a:moveTo>
                  <a:pt x="2279534" y="93939"/>
                </a:moveTo>
                <a:cubicBezTo>
                  <a:pt x="3130095" y="358491"/>
                  <a:pt x="3747666" y="1151865"/>
                  <a:pt x="3747666" y="2089479"/>
                </a:cubicBezTo>
                <a:cubicBezTo>
                  <a:pt x="3747666" y="3243466"/>
                  <a:pt x="2812174" y="4178958"/>
                  <a:pt x="1658187" y="4178958"/>
                </a:cubicBezTo>
                <a:cubicBezTo>
                  <a:pt x="1009069" y="4178958"/>
                  <a:pt x="429085" y="3882963"/>
                  <a:pt x="45844" y="3418581"/>
                </a:cubicBezTo>
                <a:lnTo>
                  <a:pt x="0" y="3357276"/>
                </a:lnTo>
                <a:lnTo>
                  <a:pt x="929097" y="133373"/>
                </a:lnTo>
                <a:lnTo>
                  <a:pt x="1036840" y="93939"/>
                </a:lnTo>
                <a:cubicBezTo>
                  <a:pt x="1233123" y="32888"/>
                  <a:pt x="1441814" y="0"/>
                  <a:pt x="1658187" y="0"/>
                </a:cubicBezTo>
                <a:cubicBezTo>
                  <a:pt x="1874560" y="0"/>
                  <a:pt x="2083251" y="32888"/>
                  <a:pt x="2279534" y="93939"/>
                </a:cubicBezTo>
                <a:close/>
              </a:path>
            </a:pathLst>
          </a:custGeom>
          <a:gradFill>
            <a:gsLst>
              <a:gs pos="37000">
                <a:srgbClr val="FFFFFF">
                  <a:alpha val="0"/>
                </a:srgbClr>
              </a:gs>
              <a:gs pos="100000">
                <a:srgbClr val="FF907A">
                  <a:alpha val="27843"/>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40080" y="704088"/>
            <a:ext cx="2962656" cy="2487168"/>
          </a:xfrm>
        </p:spPr>
        <p:txBody>
          <a:bodyPr anchor="t"/>
          <a:lstStyle>
            <a:lvl1pPr>
              <a:defRPr>
                <a:solidFill>
                  <a:schemeClr val="bg1"/>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443984" y="704088"/>
            <a:ext cx="2711668" cy="5111496"/>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7DC519FC-A3E9-4C11-0C12-6C530C7375C1}"/>
              </a:ext>
            </a:extLst>
          </p:cNvPr>
          <p:cNvSpPr>
            <a:spLocks noGrp="1"/>
          </p:cNvSpPr>
          <p:nvPr>
            <p:ph type="pic" sz="quarter" idx="15"/>
          </p:nvPr>
        </p:nvSpPr>
        <p:spPr>
          <a:xfrm>
            <a:off x="7872984" y="603504"/>
            <a:ext cx="3721608" cy="5202936"/>
          </a:xfrm>
          <a:blipFill>
            <a:blip r:embed="rId2" cstate="print">
              <a:alphaModFix amt="85000"/>
              <a:extLst>
                <a:ext uri="{28A0092B-C50C-407E-A947-70E740481C1C}">
                  <a14:useLocalDpi xmlns:a14="http://schemas.microsoft.com/office/drawing/2010/main"/>
                </a:ext>
              </a:extLst>
            </a:blip>
            <a:stretch>
              <a:fillRect/>
            </a:stretch>
          </a:blipFill>
        </p:spPr>
        <p:txBody>
          <a:bodyPr vert="horz" lIns="91440" tIns="45720" rIns="91440" bIns="45720" rtlCol="0">
            <a:normAutofit/>
          </a:bodyPr>
          <a:lstStyle>
            <a:lvl1pPr>
              <a:defRPr lang="en-US"/>
            </a:lvl1pPr>
          </a:lstStyle>
          <a:p>
            <a:pPr lvl="0"/>
            <a:endParaRPr lang="en-US"/>
          </a:p>
        </p:txBody>
      </p:sp>
      <p:sp>
        <p:nvSpPr>
          <p:cNvPr id="15" name="Date Placeholder 14">
            <a:extLst>
              <a:ext uri="{FF2B5EF4-FFF2-40B4-BE49-F238E27FC236}">
                <a16:creationId xmlns:a16="http://schemas.microsoft.com/office/drawing/2014/main" id="{A30EDB6C-5AE9-24B4-BD98-E041E52D93CF}"/>
              </a:ext>
            </a:extLst>
          </p:cNvPr>
          <p:cNvSpPr>
            <a:spLocks noGrp="1"/>
          </p:cNvSpPr>
          <p:nvPr>
            <p:ph type="dt" sz="half" idx="16"/>
          </p:nvPr>
        </p:nvSpPr>
        <p:spPr/>
        <p:txBody>
          <a:bodyPr/>
          <a:lstStyle>
            <a:lvl1pPr>
              <a:defRPr>
                <a:solidFill>
                  <a:schemeClr val="tx1"/>
                </a:solidFill>
              </a:defRPr>
            </a:lvl1pPr>
          </a:lstStyle>
          <a:p>
            <a:fld id="{D13647E4-A40C-47B0-8F60-493CEFCF7B87}" type="datetime2">
              <a:rPr lang="en-US" smtClean="0"/>
              <a:pPr/>
              <a:t>Wednesday, August 13, 2025</a:t>
            </a:fld>
            <a:endParaRPr lang="en-US"/>
          </a:p>
        </p:txBody>
      </p:sp>
      <p:sp>
        <p:nvSpPr>
          <p:cNvPr id="16" name="Footer Placeholder 15">
            <a:extLst>
              <a:ext uri="{FF2B5EF4-FFF2-40B4-BE49-F238E27FC236}">
                <a16:creationId xmlns:a16="http://schemas.microsoft.com/office/drawing/2014/main" id="{CEB849DE-8CA0-FF95-F865-FE69011D7B45}"/>
              </a:ext>
            </a:extLst>
          </p:cNvPr>
          <p:cNvSpPr>
            <a:spLocks noGrp="1"/>
          </p:cNvSpPr>
          <p:nvPr>
            <p:ph type="ftr" sz="quarter" idx="17"/>
          </p:nvPr>
        </p:nvSpPr>
        <p:spPr/>
        <p:txBody>
          <a:bodyPr/>
          <a:lstStyle>
            <a:lvl1pPr>
              <a:defRPr>
                <a:solidFill>
                  <a:schemeClr val="bg1"/>
                </a:solidFill>
              </a:defRPr>
            </a:lvl1pPr>
          </a:lstStyle>
          <a:p>
            <a:r>
              <a:rPr lang="en-US"/>
              <a:t>Sample Footer Text</a:t>
            </a:r>
          </a:p>
        </p:txBody>
      </p:sp>
      <p:sp>
        <p:nvSpPr>
          <p:cNvPr id="17" name="Slide Number Placeholder 16">
            <a:extLst>
              <a:ext uri="{FF2B5EF4-FFF2-40B4-BE49-F238E27FC236}">
                <a16:creationId xmlns:a16="http://schemas.microsoft.com/office/drawing/2014/main" id="{411C9222-ACF8-FC4F-511B-DB2D0C220E3B}"/>
              </a:ext>
            </a:extLst>
          </p:cNvPr>
          <p:cNvSpPr>
            <a:spLocks noGrp="1"/>
          </p:cNvSpPr>
          <p:nvPr>
            <p:ph type="sldNum" sz="quarter" idx="18"/>
          </p:nvPr>
        </p:nvSpPr>
        <p:spPr/>
        <p:txBody>
          <a:bodyPr/>
          <a:lstStyle>
            <a:lvl1pPr>
              <a:defRPr>
                <a:solidFill>
                  <a:schemeClr val="tx1"/>
                </a:solidFill>
              </a:defRPr>
            </a:lvl1pPr>
          </a:lstStyle>
          <a:p>
            <a:fld id="{CC057153-B650-4DEB-B370-79DDCFDCE934}" type="slidenum">
              <a:rPr lang="en-US" smtClean="0"/>
              <a:pPr/>
              <a:t>‹#›</a:t>
            </a:fld>
            <a:endParaRPr lang="en-US"/>
          </a:p>
        </p:txBody>
      </p:sp>
      <p:sp>
        <p:nvSpPr>
          <p:cNvPr id="5" name="Rectangle 4">
            <a:extLst>
              <a:ext uri="{FF2B5EF4-FFF2-40B4-BE49-F238E27FC236}">
                <a16:creationId xmlns:a16="http://schemas.microsoft.com/office/drawing/2014/main" id="{F881CD4F-FD39-3D8A-5A11-67F05168D98D}"/>
              </a:ext>
            </a:extLst>
          </p:cNvPr>
          <p:cNvSpPr/>
          <p:nvPr userDrawn="1"/>
        </p:nvSpPr>
        <p:spPr>
          <a:xfrm>
            <a:off x="3895344" y="0"/>
            <a:ext cx="28346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74620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tle, Content Photo 9">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EF18C7C-1969-9C01-D038-301F240DE5F0}"/>
              </a:ext>
            </a:extLst>
          </p:cNvPr>
          <p:cNvSpPr/>
          <p:nvPr userDrawn="1"/>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B92EA85-E779-E444-F045-AF74D3205F21}"/>
              </a:ext>
            </a:extLst>
          </p:cNvPr>
          <p:cNvSpPr/>
          <p:nvPr userDrawn="1"/>
        </p:nvSpPr>
        <p:spPr>
          <a:xfrm flipH="1">
            <a:off x="0" y="6406116"/>
            <a:ext cx="12191998" cy="461774"/>
          </a:xfrm>
          <a:prstGeom prst="rect">
            <a:avLst/>
          </a:prstGeom>
          <a:gradFill>
            <a:gsLst>
              <a:gs pos="0">
                <a:srgbClr val="DA002F"/>
              </a:gs>
              <a:gs pos="100000">
                <a:srgbClr val="D861D4">
                  <a:alpha val="58824"/>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BB930F6-9FDA-0841-96E2-360254453D93}"/>
              </a:ext>
            </a:extLst>
          </p:cNvPr>
          <p:cNvSpPr/>
          <p:nvPr userDrawn="1"/>
        </p:nvSpPr>
        <p:spPr>
          <a:xfrm flipH="1">
            <a:off x="7562434" y="6406116"/>
            <a:ext cx="4629564" cy="461774"/>
          </a:xfrm>
          <a:prstGeom prst="rect">
            <a:avLst/>
          </a:prstGeom>
          <a:gradFill>
            <a:gsLst>
              <a:gs pos="19000">
                <a:srgbClr val="FF411C">
                  <a:alpha val="60784"/>
                </a:srgbClr>
              </a:gs>
              <a:gs pos="99000">
                <a:srgbClr val="FF907A">
                  <a:alpha val="86667"/>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40080" y="704088"/>
            <a:ext cx="2907792" cy="1197864"/>
          </a:xfrm>
        </p:spPr>
        <p:txBody>
          <a:bodyPr anchor="t"/>
          <a:lstStyle/>
          <a:p>
            <a:r>
              <a:rPr lang="en-US"/>
              <a:t>Click to edit Master title style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023360" y="704088"/>
            <a:ext cx="2843784" cy="5111496"/>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7DC519FC-A3E9-4C11-0C12-6C530C7375C1}"/>
              </a:ext>
            </a:extLst>
          </p:cNvPr>
          <p:cNvSpPr>
            <a:spLocks noGrp="1"/>
          </p:cNvSpPr>
          <p:nvPr>
            <p:ph type="pic" sz="quarter" idx="15"/>
          </p:nvPr>
        </p:nvSpPr>
        <p:spPr>
          <a:xfrm>
            <a:off x="7562436" y="0"/>
            <a:ext cx="4629564" cy="6409944"/>
          </a:xfrm>
          <a:blipFill>
            <a:blip r:embed="rId2" cstate="print">
              <a:alphaModFix amt="85000"/>
              <a:extLst>
                <a:ext uri="{28A0092B-C50C-407E-A947-70E740481C1C}">
                  <a14:useLocalDpi xmlns:a14="http://schemas.microsoft.com/office/drawing/2010/main"/>
                </a:ext>
              </a:extLst>
            </a:blip>
            <a:stretch>
              <a:fillRect/>
            </a:stretch>
          </a:blipFill>
        </p:spPr>
        <p:txBody>
          <a:bodyPr vert="horz" lIns="91440" tIns="45720" rIns="91440" bIns="45720" rtlCol="0">
            <a:normAutofit/>
          </a:bodyPr>
          <a:lstStyle>
            <a:lvl1pPr>
              <a:defRPr lang="en-US"/>
            </a:lvl1pPr>
          </a:lstStyle>
          <a:p>
            <a:pPr lvl="0"/>
            <a:endParaRPr lang="en-US"/>
          </a:p>
        </p:txBody>
      </p:sp>
      <p:sp>
        <p:nvSpPr>
          <p:cNvPr id="11" name="Date Placeholder 10">
            <a:extLst>
              <a:ext uri="{FF2B5EF4-FFF2-40B4-BE49-F238E27FC236}">
                <a16:creationId xmlns:a16="http://schemas.microsoft.com/office/drawing/2014/main" id="{D89D3850-0B82-7481-3C6F-0BDFA5DB5578}"/>
              </a:ext>
            </a:extLst>
          </p:cNvPr>
          <p:cNvSpPr>
            <a:spLocks noGrp="1"/>
          </p:cNvSpPr>
          <p:nvPr>
            <p:ph type="dt" sz="half" idx="16"/>
          </p:nvPr>
        </p:nvSpPr>
        <p:spPr/>
        <p:txBody>
          <a:bodyPr/>
          <a:lstStyle/>
          <a:p>
            <a:fld id="{D13647E4-A40C-47B0-8F60-493CEFCF7B87}" type="datetime2">
              <a:rPr lang="en-US" smtClean="0"/>
              <a:pPr/>
              <a:t>Wednesday, August 13, 2025</a:t>
            </a:fld>
            <a:endParaRPr lang="en-US"/>
          </a:p>
        </p:txBody>
      </p:sp>
      <p:sp>
        <p:nvSpPr>
          <p:cNvPr id="12" name="Footer Placeholder 11">
            <a:extLst>
              <a:ext uri="{FF2B5EF4-FFF2-40B4-BE49-F238E27FC236}">
                <a16:creationId xmlns:a16="http://schemas.microsoft.com/office/drawing/2014/main" id="{B6E8A78A-1F40-EF49-1E08-D6397550623A}"/>
              </a:ext>
            </a:extLst>
          </p:cNvPr>
          <p:cNvSpPr>
            <a:spLocks noGrp="1"/>
          </p:cNvSpPr>
          <p:nvPr>
            <p:ph type="ftr" sz="quarter" idx="17"/>
          </p:nvPr>
        </p:nvSpPr>
        <p:spPr/>
        <p:txBody>
          <a:bodyPr/>
          <a:lstStyle/>
          <a:p>
            <a:r>
              <a:rPr lang="en-US"/>
              <a:t>Sample Footer Text</a:t>
            </a:r>
          </a:p>
        </p:txBody>
      </p:sp>
      <p:sp>
        <p:nvSpPr>
          <p:cNvPr id="13" name="Slide Number Placeholder 12">
            <a:extLst>
              <a:ext uri="{FF2B5EF4-FFF2-40B4-BE49-F238E27FC236}">
                <a16:creationId xmlns:a16="http://schemas.microsoft.com/office/drawing/2014/main" id="{64DFD1F8-B2A4-E3EB-CFCC-88A8CB48722E}"/>
              </a:ext>
            </a:extLst>
          </p:cNvPr>
          <p:cNvSpPr>
            <a:spLocks noGrp="1"/>
          </p:cNvSpPr>
          <p:nvPr>
            <p:ph type="sldNum" sz="quarter" idx="18"/>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7204121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Title, Content Photo 9">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EF18C7C-1969-9C01-D038-301F240DE5F0}"/>
              </a:ext>
            </a:extLst>
          </p:cNvPr>
          <p:cNvSpPr/>
          <p:nvPr userDrawn="1"/>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B92EA85-E779-E444-F045-AF74D3205F21}"/>
              </a:ext>
            </a:extLst>
          </p:cNvPr>
          <p:cNvSpPr/>
          <p:nvPr userDrawn="1"/>
        </p:nvSpPr>
        <p:spPr>
          <a:xfrm flipH="1">
            <a:off x="0" y="6406116"/>
            <a:ext cx="12191998" cy="461774"/>
          </a:xfrm>
          <a:prstGeom prst="rect">
            <a:avLst/>
          </a:prstGeom>
          <a:gradFill>
            <a:gsLst>
              <a:gs pos="0">
                <a:srgbClr val="DA002F"/>
              </a:gs>
              <a:gs pos="100000">
                <a:srgbClr val="D861D4">
                  <a:alpha val="58824"/>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BB930F6-9FDA-0841-96E2-360254453D93}"/>
              </a:ext>
            </a:extLst>
          </p:cNvPr>
          <p:cNvSpPr/>
          <p:nvPr userDrawn="1"/>
        </p:nvSpPr>
        <p:spPr>
          <a:xfrm flipH="1">
            <a:off x="8305800" y="6406116"/>
            <a:ext cx="3886200" cy="461774"/>
          </a:xfrm>
          <a:prstGeom prst="rect">
            <a:avLst/>
          </a:prstGeom>
          <a:gradFill>
            <a:gsLst>
              <a:gs pos="19000">
                <a:srgbClr val="FF411C">
                  <a:alpha val="60784"/>
                </a:srgbClr>
              </a:gs>
              <a:gs pos="99000">
                <a:srgbClr val="FF907A">
                  <a:alpha val="86667"/>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40080" y="704088"/>
            <a:ext cx="2907792" cy="1197864"/>
          </a:xfrm>
        </p:spPr>
        <p:txBody>
          <a:bodyPr anchor="t"/>
          <a:lstStyle/>
          <a:p>
            <a:r>
              <a:rPr lang="en-US"/>
              <a:t>Click to edit Master title style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023360" y="704088"/>
            <a:ext cx="3776472" cy="534770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7DC519FC-A3E9-4C11-0C12-6C530C7375C1}"/>
              </a:ext>
            </a:extLst>
          </p:cNvPr>
          <p:cNvSpPr>
            <a:spLocks noGrp="1"/>
          </p:cNvSpPr>
          <p:nvPr>
            <p:ph type="pic" sz="quarter" idx="15"/>
          </p:nvPr>
        </p:nvSpPr>
        <p:spPr>
          <a:xfrm>
            <a:off x="8305800" y="0"/>
            <a:ext cx="3886200" cy="6406116"/>
          </a:xfrm>
          <a:blipFill>
            <a:blip r:embed="rId2" cstate="print">
              <a:alphaModFix amt="85000"/>
              <a:extLst>
                <a:ext uri="{28A0092B-C50C-407E-A947-70E740481C1C}">
                  <a14:useLocalDpi xmlns:a14="http://schemas.microsoft.com/office/drawing/2010/main"/>
                </a:ext>
              </a:extLst>
            </a:blip>
            <a:stretch>
              <a:fillRect/>
            </a:stretch>
          </a:blipFill>
        </p:spPr>
        <p:txBody>
          <a:bodyPr vert="horz" lIns="91440" tIns="45720" rIns="91440" bIns="45720" rtlCol="0">
            <a:normAutofit/>
          </a:bodyPr>
          <a:lstStyle>
            <a:lvl1pPr>
              <a:defRPr lang="en-US"/>
            </a:lvl1pPr>
          </a:lstStyle>
          <a:p>
            <a:pPr lvl="0"/>
            <a:endParaRPr lang="en-US"/>
          </a:p>
        </p:txBody>
      </p:sp>
      <p:sp>
        <p:nvSpPr>
          <p:cNvPr id="11" name="Date Placeholder 10">
            <a:extLst>
              <a:ext uri="{FF2B5EF4-FFF2-40B4-BE49-F238E27FC236}">
                <a16:creationId xmlns:a16="http://schemas.microsoft.com/office/drawing/2014/main" id="{D89D3850-0B82-7481-3C6F-0BDFA5DB5578}"/>
              </a:ext>
            </a:extLst>
          </p:cNvPr>
          <p:cNvSpPr>
            <a:spLocks noGrp="1"/>
          </p:cNvSpPr>
          <p:nvPr>
            <p:ph type="dt" sz="half" idx="16"/>
          </p:nvPr>
        </p:nvSpPr>
        <p:spPr/>
        <p:txBody>
          <a:bodyPr/>
          <a:lstStyle/>
          <a:p>
            <a:fld id="{D13647E4-A40C-47B0-8F60-493CEFCF7B87}" type="datetime2">
              <a:rPr lang="en-US" smtClean="0"/>
              <a:pPr/>
              <a:t>Wednesday, August 13, 2025</a:t>
            </a:fld>
            <a:endParaRPr lang="en-US"/>
          </a:p>
        </p:txBody>
      </p:sp>
      <p:sp>
        <p:nvSpPr>
          <p:cNvPr id="12" name="Footer Placeholder 11">
            <a:extLst>
              <a:ext uri="{FF2B5EF4-FFF2-40B4-BE49-F238E27FC236}">
                <a16:creationId xmlns:a16="http://schemas.microsoft.com/office/drawing/2014/main" id="{B6E8A78A-1F40-EF49-1E08-D6397550623A}"/>
              </a:ext>
            </a:extLst>
          </p:cNvPr>
          <p:cNvSpPr>
            <a:spLocks noGrp="1"/>
          </p:cNvSpPr>
          <p:nvPr>
            <p:ph type="ftr" sz="quarter" idx="17"/>
          </p:nvPr>
        </p:nvSpPr>
        <p:spPr/>
        <p:txBody>
          <a:bodyPr/>
          <a:lstStyle/>
          <a:p>
            <a:r>
              <a:rPr lang="en-US"/>
              <a:t>Sample Footer Text</a:t>
            </a:r>
          </a:p>
        </p:txBody>
      </p:sp>
      <p:sp>
        <p:nvSpPr>
          <p:cNvPr id="13" name="Slide Number Placeholder 12">
            <a:extLst>
              <a:ext uri="{FF2B5EF4-FFF2-40B4-BE49-F238E27FC236}">
                <a16:creationId xmlns:a16="http://schemas.microsoft.com/office/drawing/2014/main" id="{64DFD1F8-B2A4-E3EB-CFCC-88A8CB48722E}"/>
              </a:ext>
            </a:extLst>
          </p:cNvPr>
          <p:cNvSpPr>
            <a:spLocks noGrp="1"/>
          </p:cNvSpPr>
          <p:nvPr>
            <p:ph type="sldNum" sz="quarter" idx="18"/>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6803533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Title, Content Photo 9">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E22D09-4173-2C77-DB2B-BF36D074809C}"/>
              </a:ext>
            </a:extLst>
          </p:cNvPr>
          <p:cNvSpPr/>
          <p:nvPr userDrawn="1"/>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D32184-C2FE-9DC1-F1B7-95169B2DC229}"/>
              </a:ext>
            </a:extLst>
          </p:cNvPr>
          <p:cNvSpPr/>
          <p:nvPr userDrawn="1"/>
        </p:nvSpPr>
        <p:spPr>
          <a:xfrm flipH="1">
            <a:off x="0" y="6406116"/>
            <a:ext cx="12191998" cy="461774"/>
          </a:xfrm>
          <a:prstGeom prst="rect">
            <a:avLst/>
          </a:prstGeom>
          <a:gradFill>
            <a:gsLst>
              <a:gs pos="0">
                <a:srgbClr val="DA002F"/>
              </a:gs>
              <a:gs pos="100000">
                <a:srgbClr val="D861D4">
                  <a:alpha val="58824"/>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B42D940-3181-C288-3362-E36299EE62CD}"/>
              </a:ext>
            </a:extLst>
          </p:cNvPr>
          <p:cNvSpPr/>
          <p:nvPr userDrawn="1"/>
        </p:nvSpPr>
        <p:spPr>
          <a:xfrm flipH="1">
            <a:off x="8302752" y="6406116"/>
            <a:ext cx="3889246" cy="461774"/>
          </a:xfrm>
          <a:prstGeom prst="rect">
            <a:avLst/>
          </a:prstGeom>
          <a:gradFill>
            <a:gsLst>
              <a:gs pos="19000">
                <a:srgbClr val="FF411C">
                  <a:alpha val="60784"/>
                </a:srgbClr>
              </a:gs>
              <a:gs pos="99000">
                <a:srgbClr val="FF907A">
                  <a:alpha val="86667"/>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40080" y="704088"/>
            <a:ext cx="2907792" cy="1197864"/>
          </a:xfrm>
        </p:spPr>
        <p:txBody>
          <a:bodyPr anchor="t"/>
          <a:lstStyle/>
          <a:p>
            <a:r>
              <a:rPr lang="en-US"/>
              <a:t>Click to edit Master title style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023360" y="704088"/>
            <a:ext cx="3776472" cy="53492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7DC519FC-A3E9-4C11-0C12-6C530C7375C1}"/>
              </a:ext>
            </a:extLst>
          </p:cNvPr>
          <p:cNvSpPr>
            <a:spLocks noGrp="1"/>
          </p:cNvSpPr>
          <p:nvPr>
            <p:ph type="pic" sz="quarter" idx="15"/>
          </p:nvPr>
        </p:nvSpPr>
        <p:spPr>
          <a:xfrm>
            <a:off x="8302752" y="704088"/>
            <a:ext cx="3291840" cy="5202936"/>
          </a:xfrm>
          <a:blipFill>
            <a:blip r:embed="rId2" cstate="print">
              <a:alphaModFix amt="85000"/>
              <a:extLst>
                <a:ext uri="{28A0092B-C50C-407E-A947-70E740481C1C}">
                  <a14:useLocalDpi xmlns:a14="http://schemas.microsoft.com/office/drawing/2010/main"/>
                </a:ext>
              </a:extLst>
            </a:blip>
            <a:stretch>
              <a:fillRect/>
            </a:stretch>
          </a:blipFill>
        </p:spPr>
        <p:txBody>
          <a:bodyPr vert="horz" lIns="91440" tIns="45720" rIns="91440" bIns="45720" rtlCol="0">
            <a:normAutofit/>
          </a:bodyPr>
          <a:lstStyle>
            <a:lvl1pPr>
              <a:defRPr lang="en-US"/>
            </a:lvl1pPr>
          </a:lstStyle>
          <a:p>
            <a:pPr lvl="0"/>
            <a:endParaRPr lang="en-US"/>
          </a:p>
        </p:txBody>
      </p:sp>
      <p:sp>
        <p:nvSpPr>
          <p:cNvPr id="11" name="Date Placeholder 10">
            <a:extLst>
              <a:ext uri="{FF2B5EF4-FFF2-40B4-BE49-F238E27FC236}">
                <a16:creationId xmlns:a16="http://schemas.microsoft.com/office/drawing/2014/main" id="{D89D3850-0B82-7481-3C6F-0BDFA5DB5578}"/>
              </a:ext>
            </a:extLst>
          </p:cNvPr>
          <p:cNvSpPr>
            <a:spLocks noGrp="1"/>
          </p:cNvSpPr>
          <p:nvPr>
            <p:ph type="dt" sz="half" idx="16"/>
          </p:nvPr>
        </p:nvSpPr>
        <p:spPr/>
        <p:txBody>
          <a:bodyPr/>
          <a:lstStyle/>
          <a:p>
            <a:fld id="{D13647E4-A40C-47B0-8F60-493CEFCF7B87}" type="datetime2">
              <a:rPr lang="en-US" smtClean="0"/>
              <a:pPr/>
              <a:t>Wednesday, August 13, 2025</a:t>
            </a:fld>
            <a:endParaRPr lang="en-US"/>
          </a:p>
        </p:txBody>
      </p:sp>
      <p:sp>
        <p:nvSpPr>
          <p:cNvPr id="12" name="Footer Placeholder 11">
            <a:extLst>
              <a:ext uri="{FF2B5EF4-FFF2-40B4-BE49-F238E27FC236}">
                <a16:creationId xmlns:a16="http://schemas.microsoft.com/office/drawing/2014/main" id="{B6E8A78A-1F40-EF49-1E08-D6397550623A}"/>
              </a:ext>
            </a:extLst>
          </p:cNvPr>
          <p:cNvSpPr>
            <a:spLocks noGrp="1"/>
          </p:cNvSpPr>
          <p:nvPr>
            <p:ph type="ftr" sz="quarter" idx="17"/>
          </p:nvPr>
        </p:nvSpPr>
        <p:spPr/>
        <p:txBody>
          <a:bodyPr/>
          <a:lstStyle/>
          <a:p>
            <a:r>
              <a:rPr lang="en-US"/>
              <a:t>Sample Footer Text</a:t>
            </a:r>
          </a:p>
        </p:txBody>
      </p:sp>
      <p:sp>
        <p:nvSpPr>
          <p:cNvPr id="13" name="Slide Number Placeholder 12">
            <a:extLst>
              <a:ext uri="{FF2B5EF4-FFF2-40B4-BE49-F238E27FC236}">
                <a16:creationId xmlns:a16="http://schemas.microsoft.com/office/drawing/2014/main" id="{64DFD1F8-B2A4-E3EB-CFCC-88A8CB48722E}"/>
              </a:ext>
            </a:extLst>
          </p:cNvPr>
          <p:cNvSpPr>
            <a:spLocks noGrp="1"/>
          </p:cNvSpPr>
          <p:nvPr>
            <p:ph type="sldNum" sz="quarter" idx="18"/>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32668323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Content Photo 10">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270C72-937F-4EEB-59FB-6FC29DF45701}"/>
              </a:ext>
            </a:extLst>
          </p:cNvPr>
          <p:cNvSpPr/>
          <p:nvPr userDrawn="1"/>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DBABC61-0C94-EB2C-729D-13A2A74C04A2}"/>
              </a:ext>
            </a:extLst>
          </p:cNvPr>
          <p:cNvSpPr/>
          <p:nvPr userDrawn="1"/>
        </p:nvSpPr>
        <p:spPr>
          <a:xfrm flipH="1">
            <a:off x="0" y="6406116"/>
            <a:ext cx="12191998" cy="461774"/>
          </a:xfrm>
          <a:prstGeom prst="rect">
            <a:avLst/>
          </a:prstGeom>
          <a:gradFill>
            <a:gsLst>
              <a:gs pos="0">
                <a:srgbClr val="DA002F"/>
              </a:gs>
              <a:gs pos="100000">
                <a:srgbClr val="D861D4">
                  <a:alpha val="58824"/>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FF3E17B-3D55-4567-37F8-1842ADBFD144}"/>
              </a:ext>
            </a:extLst>
          </p:cNvPr>
          <p:cNvSpPr/>
          <p:nvPr userDrawn="1"/>
        </p:nvSpPr>
        <p:spPr>
          <a:xfrm flipH="1">
            <a:off x="5029200" y="6406116"/>
            <a:ext cx="7162798" cy="461774"/>
          </a:xfrm>
          <a:prstGeom prst="rect">
            <a:avLst/>
          </a:prstGeom>
          <a:gradFill>
            <a:gsLst>
              <a:gs pos="19000">
                <a:srgbClr val="FF411C">
                  <a:alpha val="60784"/>
                </a:srgbClr>
              </a:gs>
              <a:gs pos="99000">
                <a:srgbClr val="FF907A">
                  <a:alpha val="86667"/>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923544"/>
            <a:ext cx="3840480" cy="2505456"/>
          </a:xfrm>
        </p:spPr>
        <p:txBody>
          <a:bodyPr anchor="b"/>
          <a:lstStyle>
            <a:lvl1pPr algn="r">
              <a:defRPr/>
            </a:lvl1pPr>
          </a:lstStyle>
          <a:p>
            <a:r>
              <a:rPr lang="en-US"/>
              <a:t>Click to edit Master title style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5029200" y="3511295"/>
            <a:ext cx="6172200" cy="2606283"/>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397A2D71-C1A3-7AD4-8B7D-05B964D2B9E6}"/>
              </a:ext>
            </a:extLst>
          </p:cNvPr>
          <p:cNvSpPr>
            <a:spLocks noGrp="1"/>
          </p:cNvSpPr>
          <p:nvPr>
            <p:ph type="dt" sz="half" idx="15"/>
          </p:nvPr>
        </p:nvSpPr>
        <p:spPr/>
        <p:txBody>
          <a:bodyPr/>
          <a:lstStyle/>
          <a:p>
            <a:fld id="{D13647E4-A40C-47B0-8F60-493CEFCF7B87}" type="datetime2">
              <a:rPr lang="en-US" smtClean="0"/>
              <a:pPr/>
              <a:t>Wednesday, August 13, 2025</a:t>
            </a:fld>
            <a:endParaRPr lang="en-US"/>
          </a:p>
        </p:txBody>
      </p:sp>
      <p:sp>
        <p:nvSpPr>
          <p:cNvPr id="9" name="Footer Placeholder 8">
            <a:extLst>
              <a:ext uri="{FF2B5EF4-FFF2-40B4-BE49-F238E27FC236}">
                <a16:creationId xmlns:a16="http://schemas.microsoft.com/office/drawing/2014/main" id="{E44DBEB0-C6B6-5CB8-ABF9-1B2039BB0E59}"/>
              </a:ext>
            </a:extLst>
          </p:cNvPr>
          <p:cNvSpPr>
            <a:spLocks noGrp="1"/>
          </p:cNvSpPr>
          <p:nvPr>
            <p:ph type="ftr" sz="quarter" idx="16"/>
          </p:nvPr>
        </p:nvSpPr>
        <p:spPr/>
        <p:txBody>
          <a:bodyPr/>
          <a:lstStyle/>
          <a:p>
            <a:r>
              <a:rPr lang="en-US"/>
              <a:t>Sample Footer Text</a:t>
            </a:r>
          </a:p>
        </p:txBody>
      </p:sp>
      <p:sp>
        <p:nvSpPr>
          <p:cNvPr id="10" name="Slide Number Placeholder 9">
            <a:extLst>
              <a:ext uri="{FF2B5EF4-FFF2-40B4-BE49-F238E27FC236}">
                <a16:creationId xmlns:a16="http://schemas.microsoft.com/office/drawing/2014/main" id="{0776449E-1F63-DCB9-E493-5C6901BE3C26}"/>
              </a:ext>
            </a:extLst>
          </p:cNvPr>
          <p:cNvSpPr>
            <a:spLocks noGrp="1"/>
          </p:cNvSpPr>
          <p:nvPr>
            <p:ph type="sldNum" sz="quarter" idx="17"/>
          </p:nvPr>
        </p:nvSpPr>
        <p:spPr/>
        <p:txBody>
          <a:bodyPr/>
          <a:lstStyle/>
          <a:p>
            <a:fld id="{CC057153-B650-4DEB-B370-79DDCFDCE934}" type="slidenum">
              <a:rPr lang="en-US" smtClean="0"/>
              <a:pPr/>
              <a:t>‹#›</a:t>
            </a:fld>
            <a:endParaRPr lang="en-US"/>
          </a:p>
        </p:txBody>
      </p:sp>
      <p:sp>
        <p:nvSpPr>
          <p:cNvPr id="12" name="Picture Placeholder 11">
            <a:extLst>
              <a:ext uri="{FF2B5EF4-FFF2-40B4-BE49-F238E27FC236}">
                <a16:creationId xmlns:a16="http://schemas.microsoft.com/office/drawing/2014/main" id="{4FFF810E-C78F-40FB-2AAF-2EF21D0EC3A2}"/>
              </a:ext>
            </a:extLst>
          </p:cNvPr>
          <p:cNvSpPr>
            <a:spLocks noGrp="1"/>
          </p:cNvSpPr>
          <p:nvPr>
            <p:ph type="pic" sz="quarter" idx="18"/>
          </p:nvPr>
        </p:nvSpPr>
        <p:spPr>
          <a:xfrm>
            <a:off x="5065776" y="0"/>
            <a:ext cx="6135624" cy="3291840"/>
          </a:xfrm>
          <a:blipFill>
            <a:blip r:embed="rId2" cstate="print">
              <a:alphaModFix amt="85000"/>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28923169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Content Photo 10">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016717-EA73-3C76-64BF-8AA29BC563AE}"/>
              </a:ext>
            </a:extLst>
          </p:cNvPr>
          <p:cNvSpPr/>
          <p:nvPr userDrawn="1"/>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0460BC6-378A-8F4F-1D44-FA6677F92D4E}"/>
              </a:ext>
            </a:extLst>
          </p:cNvPr>
          <p:cNvSpPr/>
          <p:nvPr userDrawn="1"/>
        </p:nvSpPr>
        <p:spPr>
          <a:xfrm flipH="1">
            <a:off x="0" y="6406116"/>
            <a:ext cx="12191998" cy="461774"/>
          </a:xfrm>
          <a:prstGeom prst="rect">
            <a:avLst/>
          </a:prstGeom>
          <a:gradFill>
            <a:gsLst>
              <a:gs pos="0">
                <a:srgbClr val="DA002F"/>
              </a:gs>
              <a:gs pos="100000">
                <a:srgbClr val="D861D4">
                  <a:alpha val="58824"/>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4AC97FE-4F82-FCF7-08CC-137F322BADB5}"/>
              </a:ext>
            </a:extLst>
          </p:cNvPr>
          <p:cNvSpPr/>
          <p:nvPr userDrawn="1"/>
        </p:nvSpPr>
        <p:spPr>
          <a:xfrm flipH="1">
            <a:off x="5029200" y="6406116"/>
            <a:ext cx="7162798" cy="461774"/>
          </a:xfrm>
          <a:prstGeom prst="rect">
            <a:avLst/>
          </a:prstGeom>
          <a:gradFill>
            <a:gsLst>
              <a:gs pos="19000">
                <a:srgbClr val="FF411C">
                  <a:alpha val="60784"/>
                </a:srgbClr>
              </a:gs>
              <a:gs pos="99000">
                <a:srgbClr val="FF907A">
                  <a:alpha val="86667"/>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024128" y="932688"/>
            <a:ext cx="3392424" cy="3182112"/>
          </a:xfrm>
        </p:spPr>
        <p:txBody>
          <a:bodyPr anchor="b"/>
          <a:lstStyle>
            <a:lvl1pPr algn="r">
              <a:defRPr/>
            </a:lvl1pPr>
          </a:lstStyle>
          <a:p>
            <a:r>
              <a:rPr lang="en-US"/>
              <a:t>Click to edit Master title style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5029200" y="4206240"/>
            <a:ext cx="6172200" cy="164592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397A2D71-C1A3-7AD4-8B7D-05B964D2B9E6}"/>
              </a:ext>
            </a:extLst>
          </p:cNvPr>
          <p:cNvSpPr>
            <a:spLocks noGrp="1"/>
          </p:cNvSpPr>
          <p:nvPr>
            <p:ph type="dt" sz="half" idx="15"/>
          </p:nvPr>
        </p:nvSpPr>
        <p:spPr/>
        <p:txBody>
          <a:bodyPr/>
          <a:lstStyle/>
          <a:p>
            <a:fld id="{D13647E4-A40C-47B0-8F60-493CEFCF7B87}" type="datetime2">
              <a:rPr lang="en-US" smtClean="0"/>
              <a:pPr/>
              <a:t>Wednesday, August 13, 2025</a:t>
            </a:fld>
            <a:endParaRPr lang="en-US"/>
          </a:p>
        </p:txBody>
      </p:sp>
      <p:sp>
        <p:nvSpPr>
          <p:cNvPr id="9" name="Footer Placeholder 8">
            <a:extLst>
              <a:ext uri="{FF2B5EF4-FFF2-40B4-BE49-F238E27FC236}">
                <a16:creationId xmlns:a16="http://schemas.microsoft.com/office/drawing/2014/main" id="{E44DBEB0-C6B6-5CB8-ABF9-1B2039BB0E59}"/>
              </a:ext>
            </a:extLst>
          </p:cNvPr>
          <p:cNvSpPr>
            <a:spLocks noGrp="1"/>
          </p:cNvSpPr>
          <p:nvPr>
            <p:ph type="ftr" sz="quarter" idx="16"/>
          </p:nvPr>
        </p:nvSpPr>
        <p:spPr/>
        <p:txBody>
          <a:bodyPr/>
          <a:lstStyle/>
          <a:p>
            <a:r>
              <a:rPr lang="en-US"/>
              <a:t>Sample Footer Text</a:t>
            </a:r>
          </a:p>
        </p:txBody>
      </p:sp>
      <p:sp>
        <p:nvSpPr>
          <p:cNvPr id="10" name="Slide Number Placeholder 9">
            <a:extLst>
              <a:ext uri="{FF2B5EF4-FFF2-40B4-BE49-F238E27FC236}">
                <a16:creationId xmlns:a16="http://schemas.microsoft.com/office/drawing/2014/main" id="{0776449E-1F63-DCB9-E493-5C6901BE3C26}"/>
              </a:ext>
            </a:extLst>
          </p:cNvPr>
          <p:cNvSpPr>
            <a:spLocks noGrp="1"/>
          </p:cNvSpPr>
          <p:nvPr>
            <p:ph type="sldNum" sz="quarter" idx="17"/>
          </p:nvPr>
        </p:nvSpPr>
        <p:spPr/>
        <p:txBody>
          <a:bodyPr/>
          <a:lstStyle/>
          <a:p>
            <a:fld id="{CC057153-B650-4DEB-B370-79DDCFDCE934}" type="slidenum">
              <a:rPr lang="en-US" smtClean="0"/>
              <a:pPr/>
              <a:t>‹#›</a:t>
            </a:fld>
            <a:endParaRPr lang="en-US"/>
          </a:p>
        </p:txBody>
      </p:sp>
      <p:sp>
        <p:nvSpPr>
          <p:cNvPr id="12" name="Picture Placeholder 11">
            <a:extLst>
              <a:ext uri="{FF2B5EF4-FFF2-40B4-BE49-F238E27FC236}">
                <a16:creationId xmlns:a16="http://schemas.microsoft.com/office/drawing/2014/main" id="{4FFF810E-C78F-40FB-2AAF-2EF21D0EC3A2}"/>
              </a:ext>
            </a:extLst>
          </p:cNvPr>
          <p:cNvSpPr>
            <a:spLocks noGrp="1"/>
          </p:cNvSpPr>
          <p:nvPr>
            <p:ph type="pic" sz="quarter" idx="18"/>
          </p:nvPr>
        </p:nvSpPr>
        <p:spPr>
          <a:xfrm>
            <a:off x="5065776" y="0"/>
            <a:ext cx="6135624" cy="3959352"/>
          </a:xfrm>
          <a:blipFill dpi="0" rotWithShape="1">
            <a:blip r:embed="rId2" cstate="print">
              <a:alphaModFix amt="85000"/>
              <a:extLst>
                <a:ext uri="{28A0092B-C50C-407E-A947-70E740481C1C}">
                  <a14:useLocalDpi xmlns:a14="http://schemas.microsoft.com/office/drawing/2010/main"/>
                </a:ext>
              </a:extLst>
            </a:blip>
            <a:srcRect/>
            <a:stretch>
              <a:fillRect/>
            </a:stretch>
          </a:blipFill>
        </p:spPr>
        <p:txBody>
          <a:bodyPr/>
          <a:lstStyle/>
          <a:p>
            <a:endParaRPr lang="en-US"/>
          </a:p>
        </p:txBody>
      </p:sp>
    </p:spTree>
    <p:extLst>
      <p:ext uri="{BB962C8B-B14F-4D97-AF65-F5344CB8AC3E}">
        <p14:creationId xmlns:p14="http://schemas.microsoft.com/office/powerpoint/2010/main" val="40035166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Content Photo 1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B2306B3-CC9D-9231-5FAC-043D7D9CF83B}"/>
              </a:ext>
            </a:extLst>
          </p:cNvPr>
          <p:cNvSpPr/>
          <p:nvPr userDrawn="1"/>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32546C4-90E7-2E27-E522-7021CAFC9E52}"/>
              </a:ext>
            </a:extLst>
          </p:cNvPr>
          <p:cNvSpPr/>
          <p:nvPr userDrawn="1"/>
        </p:nvSpPr>
        <p:spPr>
          <a:xfrm rot="10800000" flipH="1">
            <a:off x="0" y="6400798"/>
            <a:ext cx="12192000" cy="457202"/>
          </a:xfrm>
          <a:prstGeom prst="rect">
            <a:avLst/>
          </a:prstGeom>
          <a:gradFill>
            <a:gsLst>
              <a:gs pos="25000">
                <a:srgbClr val="FE4A00">
                  <a:alpha val="66667"/>
                </a:srgbClr>
              </a:gs>
              <a:gs pos="100000">
                <a:srgbClr val="DA002F">
                  <a:alpha val="84706"/>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5D0AA7F-12AD-8F81-1C75-E9F9CA9BA361}"/>
              </a:ext>
            </a:extLst>
          </p:cNvPr>
          <p:cNvSpPr/>
          <p:nvPr userDrawn="1"/>
        </p:nvSpPr>
        <p:spPr>
          <a:xfrm flipH="1">
            <a:off x="7417090" y="6400799"/>
            <a:ext cx="4774907" cy="456772"/>
          </a:xfrm>
          <a:prstGeom prst="rect">
            <a:avLst/>
          </a:prstGeom>
          <a:gradFill>
            <a:gsLst>
              <a:gs pos="9000">
                <a:srgbClr val="E349BB">
                  <a:alpha val="61961"/>
                </a:srgbClr>
              </a:gs>
              <a:gs pos="99000">
                <a:srgbClr val="92248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832104"/>
            <a:ext cx="3273552" cy="1947672"/>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2852928"/>
            <a:ext cx="3273552" cy="2953512"/>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9153B13C-4F7F-491E-137A-C175D2F34347}"/>
              </a:ext>
            </a:extLst>
          </p:cNvPr>
          <p:cNvSpPr>
            <a:spLocks noGrp="1"/>
          </p:cNvSpPr>
          <p:nvPr>
            <p:ph type="dt" sz="half" idx="15"/>
          </p:nvPr>
        </p:nvSpPr>
        <p:spPr/>
        <p:txBody>
          <a:bodyPr/>
          <a:lstStyle/>
          <a:p>
            <a:fld id="{D13647E4-A40C-47B0-8F60-493CEFCF7B87}" type="datetime2">
              <a:rPr lang="en-US" smtClean="0"/>
              <a:pPr/>
              <a:t>Wednesday, August 13, 2025</a:t>
            </a:fld>
            <a:endParaRPr lang="en-US"/>
          </a:p>
        </p:txBody>
      </p:sp>
      <p:sp>
        <p:nvSpPr>
          <p:cNvPr id="11" name="Footer Placeholder 10">
            <a:extLst>
              <a:ext uri="{FF2B5EF4-FFF2-40B4-BE49-F238E27FC236}">
                <a16:creationId xmlns:a16="http://schemas.microsoft.com/office/drawing/2014/main" id="{A9C33D4E-E2BE-E898-8127-4DC0FEE7EF69}"/>
              </a:ext>
            </a:extLst>
          </p:cNvPr>
          <p:cNvSpPr>
            <a:spLocks noGrp="1"/>
          </p:cNvSpPr>
          <p:nvPr>
            <p:ph type="ftr" sz="quarter" idx="16"/>
          </p:nvPr>
        </p:nvSpPr>
        <p:spPr/>
        <p:txBody>
          <a:bodyPr/>
          <a:lstStyle/>
          <a:p>
            <a:r>
              <a:rPr lang="en-US"/>
              <a:t>Sample Footer Text</a:t>
            </a:r>
          </a:p>
        </p:txBody>
      </p:sp>
      <p:sp>
        <p:nvSpPr>
          <p:cNvPr id="12" name="Slide Number Placeholder 11">
            <a:extLst>
              <a:ext uri="{FF2B5EF4-FFF2-40B4-BE49-F238E27FC236}">
                <a16:creationId xmlns:a16="http://schemas.microsoft.com/office/drawing/2014/main" id="{465A4B81-1CBB-716F-B325-C1ECB6BA2529}"/>
              </a:ext>
            </a:extLst>
          </p:cNvPr>
          <p:cNvSpPr>
            <a:spLocks noGrp="1"/>
          </p:cNvSpPr>
          <p:nvPr>
            <p:ph type="sldNum" sz="quarter" idx="17"/>
          </p:nvPr>
        </p:nvSpPr>
        <p:spPr/>
        <p:txBody>
          <a:bodyPr/>
          <a:lstStyle/>
          <a:p>
            <a:fld id="{CC057153-B650-4DEB-B370-79DDCFDCE934}" type="slidenum">
              <a:rPr lang="en-US" smtClean="0"/>
              <a:pPr/>
              <a:t>‹#›</a:t>
            </a:fld>
            <a:endParaRPr lang="en-US"/>
          </a:p>
        </p:txBody>
      </p:sp>
      <p:sp>
        <p:nvSpPr>
          <p:cNvPr id="14" name="Picture Placeholder 13">
            <a:extLst>
              <a:ext uri="{FF2B5EF4-FFF2-40B4-BE49-F238E27FC236}">
                <a16:creationId xmlns:a16="http://schemas.microsoft.com/office/drawing/2014/main" id="{446617FE-5546-1330-38DE-729B1DB01C4F}"/>
              </a:ext>
            </a:extLst>
          </p:cNvPr>
          <p:cNvSpPr>
            <a:spLocks noGrp="1"/>
          </p:cNvSpPr>
          <p:nvPr>
            <p:ph type="pic" sz="quarter" idx="18"/>
          </p:nvPr>
        </p:nvSpPr>
        <p:spPr>
          <a:xfrm>
            <a:off x="603504" y="603504"/>
            <a:ext cx="6813587" cy="5202936"/>
          </a:xfrm>
          <a:blipFill dpi="0" rotWithShape="1">
            <a:blip r:embed="rId2" cstate="print">
              <a:alphaModFix amt="85000"/>
              <a:extLst>
                <a:ext uri="{28A0092B-C50C-407E-A947-70E740481C1C}">
                  <a14:useLocalDpi xmlns:a14="http://schemas.microsoft.com/office/drawing/2010/main"/>
                </a:ext>
              </a:extLst>
            </a:blip>
            <a:srcRect/>
            <a:stretch>
              <a:fillRect/>
            </a:stretch>
          </a:blipFill>
        </p:spPr>
        <p:txBody>
          <a:bodyPr/>
          <a:lstStyle/>
          <a:p>
            <a:endParaRPr lang="en-US"/>
          </a:p>
        </p:txBody>
      </p:sp>
    </p:spTree>
    <p:extLst>
      <p:ext uri="{BB962C8B-B14F-4D97-AF65-F5344CB8AC3E}">
        <p14:creationId xmlns:p14="http://schemas.microsoft.com/office/powerpoint/2010/main" val="11601941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Content Photo 1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E51A20-2748-7167-D322-21FEFCFAA880}"/>
              </a:ext>
            </a:extLst>
          </p:cNvPr>
          <p:cNvSpPr/>
          <p:nvPr userDrawn="1"/>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CBB6C2A-5CA9-E68C-069E-E0E25559DCC0}"/>
              </a:ext>
            </a:extLst>
          </p:cNvPr>
          <p:cNvSpPr/>
          <p:nvPr userDrawn="1"/>
        </p:nvSpPr>
        <p:spPr>
          <a:xfrm flipH="1">
            <a:off x="-1" y="6408741"/>
            <a:ext cx="12191998" cy="449257"/>
          </a:xfrm>
          <a:prstGeom prst="rect">
            <a:avLst/>
          </a:prstGeom>
          <a:gradFill>
            <a:gsLst>
              <a:gs pos="34000">
                <a:srgbClr val="FE4A00">
                  <a:alpha val="72941"/>
                </a:srgbClr>
              </a:gs>
              <a:gs pos="100000">
                <a:srgbClr val="DA002F">
                  <a:alpha val="88627"/>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F80550C-DE5E-1065-0630-D03C188FDDD1}"/>
              </a:ext>
            </a:extLst>
          </p:cNvPr>
          <p:cNvSpPr/>
          <p:nvPr userDrawn="1"/>
        </p:nvSpPr>
        <p:spPr>
          <a:xfrm flipH="1">
            <a:off x="-1" y="6408314"/>
            <a:ext cx="7783998" cy="449258"/>
          </a:xfrm>
          <a:prstGeom prst="rect">
            <a:avLst/>
          </a:prstGeom>
          <a:gradFill>
            <a:gsLst>
              <a:gs pos="0">
                <a:srgbClr val="FD5353">
                  <a:alpha val="54902"/>
                </a:srgbClr>
              </a:gs>
              <a:gs pos="99000">
                <a:srgbClr val="972D8F">
                  <a:alpha val="73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832104"/>
            <a:ext cx="3273552" cy="1947672"/>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2852928"/>
            <a:ext cx="3273552" cy="2953512"/>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9153B13C-4F7F-491E-137A-C175D2F34347}"/>
              </a:ext>
            </a:extLst>
          </p:cNvPr>
          <p:cNvSpPr>
            <a:spLocks noGrp="1"/>
          </p:cNvSpPr>
          <p:nvPr>
            <p:ph type="dt" sz="half" idx="15"/>
          </p:nvPr>
        </p:nvSpPr>
        <p:spPr/>
        <p:txBody>
          <a:bodyPr/>
          <a:lstStyle/>
          <a:p>
            <a:fld id="{D13647E4-A40C-47B0-8F60-493CEFCF7B87}" type="datetime2">
              <a:rPr lang="en-US" smtClean="0"/>
              <a:pPr/>
              <a:t>Wednesday, August 13, 2025</a:t>
            </a:fld>
            <a:endParaRPr lang="en-US"/>
          </a:p>
        </p:txBody>
      </p:sp>
      <p:sp>
        <p:nvSpPr>
          <p:cNvPr id="11" name="Footer Placeholder 10">
            <a:extLst>
              <a:ext uri="{FF2B5EF4-FFF2-40B4-BE49-F238E27FC236}">
                <a16:creationId xmlns:a16="http://schemas.microsoft.com/office/drawing/2014/main" id="{A9C33D4E-E2BE-E898-8127-4DC0FEE7EF69}"/>
              </a:ext>
            </a:extLst>
          </p:cNvPr>
          <p:cNvSpPr>
            <a:spLocks noGrp="1"/>
          </p:cNvSpPr>
          <p:nvPr>
            <p:ph type="ftr" sz="quarter" idx="16"/>
          </p:nvPr>
        </p:nvSpPr>
        <p:spPr>
          <a:xfrm>
            <a:off x="67056" y="6455664"/>
            <a:ext cx="3557016" cy="365760"/>
          </a:xfrm>
        </p:spPr>
        <p:txBody>
          <a:bodyPr/>
          <a:lstStyle>
            <a:lvl1pPr>
              <a:defRPr>
                <a:solidFill>
                  <a:schemeClr val="bg1"/>
                </a:solidFill>
              </a:defRPr>
            </a:lvl1pPr>
          </a:lstStyle>
          <a:p>
            <a:r>
              <a:rPr lang="en-US"/>
              <a:t>Sample Footer Text</a:t>
            </a:r>
          </a:p>
        </p:txBody>
      </p:sp>
      <p:sp>
        <p:nvSpPr>
          <p:cNvPr id="12" name="Slide Number Placeholder 11">
            <a:extLst>
              <a:ext uri="{FF2B5EF4-FFF2-40B4-BE49-F238E27FC236}">
                <a16:creationId xmlns:a16="http://schemas.microsoft.com/office/drawing/2014/main" id="{465A4B81-1CBB-716F-B325-C1ECB6BA2529}"/>
              </a:ext>
            </a:extLst>
          </p:cNvPr>
          <p:cNvSpPr>
            <a:spLocks noGrp="1"/>
          </p:cNvSpPr>
          <p:nvPr>
            <p:ph type="sldNum" sz="quarter" idx="17"/>
          </p:nvPr>
        </p:nvSpPr>
        <p:spPr/>
        <p:txBody>
          <a:bodyPr/>
          <a:lstStyle/>
          <a:p>
            <a:fld id="{CC057153-B650-4DEB-B370-79DDCFDCE934}" type="slidenum">
              <a:rPr lang="en-US" smtClean="0"/>
              <a:pPr/>
              <a:t>‹#›</a:t>
            </a:fld>
            <a:endParaRPr lang="en-US"/>
          </a:p>
        </p:txBody>
      </p:sp>
      <p:sp>
        <p:nvSpPr>
          <p:cNvPr id="14" name="Picture Placeholder 13">
            <a:extLst>
              <a:ext uri="{FF2B5EF4-FFF2-40B4-BE49-F238E27FC236}">
                <a16:creationId xmlns:a16="http://schemas.microsoft.com/office/drawing/2014/main" id="{446617FE-5546-1330-38DE-729B1DB01C4F}"/>
              </a:ext>
            </a:extLst>
          </p:cNvPr>
          <p:cNvSpPr>
            <a:spLocks noGrp="1"/>
          </p:cNvSpPr>
          <p:nvPr>
            <p:ph type="pic" sz="quarter" idx="18"/>
          </p:nvPr>
        </p:nvSpPr>
        <p:spPr>
          <a:xfrm>
            <a:off x="0" y="-1"/>
            <a:ext cx="7783999" cy="6411311"/>
          </a:xfrm>
          <a:blipFill dpi="0" rotWithShape="1">
            <a:blip r:embed="rId2" cstate="print">
              <a:alphaModFix amt="85000"/>
              <a:extLst>
                <a:ext uri="{28A0092B-C50C-407E-A947-70E740481C1C}">
                  <a14:useLocalDpi xmlns:a14="http://schemas.microsoft.com/office/drawing/2010/main"/>
                </a:ext>
              </a:extLst>
            </a:blip>
            <a:srcRect/>
            <a:stretch>
              <a:fillRect/>
            </a:stretch>
          </a:blipFill>
        </p:spPr>
        <p:txBody>
          <a:bodyPr vert="horz" lIns="91440" tIns="45720" rIns="91440" bIns="45720" rtlCol="0">
            <a:normAutofit/>
          </a:bodyPr>
          <a:lstStyle>
            <a:lvl1pPr>
              <a:defRPr lang="en-US"/>
            </a:lvl1pPr>
          </a:lstStyle>
          <a:p>
            <a:pPr lvl="0"/>
            <a:endParaRPr lang="en-US"/>
          </a:p>
        </p:txBody>
      </p:sp>
    </p:spTree>
    <p:extLst>
      <p:ext uri="{BB962C8B-B14F-4D97-AF65-F5344CB8AC3E}">
        <p14:creationId xmlns:p14="http://schemas.microsoft.com/office/powerpoint/2010/main" val="11379209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Content Photo 1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2B021D-E8B4-2E0C-47DD-151F0D73B275}"/>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4974336"/>
            <a:ext cx="3739279" cy="1463040"/>
          </a:xfrm>
        </p:spPr>
        <p:txBody>
          <a:bodyPr anchor="t">
            <a:normAutofit/>
          </a:bodyPr>
          <a:lstStyle>
            <a:lvl1pPr>
              <a:defRPr sz="3000"/>
            </a:lvl1pPr>
          </a:lstStyle>
          <a:p>
            <a:r>
              <a:rPr lang="en-US"/>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69870" y="4974336"/>
            <a:ext cx="6217920" cy="1389888"/>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20919A86-5EF3-0330-A2EA-6D5A372254D8}"/>
              </a:ext>
            </a:extLst>
          </p:cNvPr>
          <p:cNvSpPr>
            <a:spLocks noGrp="1"/>
          </p:cNvSpPr>
          <p:nvPr>
            <p:ph type="pic" sz="quarter" idx="15"/>
          </p:nvPr>
        </p:nvSpPr>
        <p:spPr>
          <a:xfrm>
            <a:off x="0" y="-1"/>
            <a:ext cx="12205716" cy="4544568"/>
          </a:xfrm>
          <a:blipFill dpi="0" rotWithShape="1">
            <a:blip r:embed="rId2" cstate="print">
              <a:alphaModFix amt="85000"/>
              <a:extLst>
                <a:ext uri="{28A0092B-C50C-407E-A947-70E740481C1C}">
                  <a14:useLocalDpi xmlns:a14="http://schemas.microsoft.com/office/drawing/2010/main"/>
                </a:ext>
              </a:extLst>
            </a:blip>
            <a:srcRect/>
            <a:stretch>
              <a:fillRect/>
            </a:stretch>
          </a:blipFill>
        </p:spPr>
        <p:txBody>
          <a:bodyPr/>
          <a:lstStyle/>
          <a:p>
            <a:endParaRPr lang="en-US"/>
          </a:p>
        </p:txBody>
      </p:sp>
      <p:grpSp>
        <p:nvGrpSpPr>
          <p:cNvPr id="3" name="Group 2">
            <a:extLst>
              <a:ext uri="{FF2B5EF4-FFF2-40B4-BE49-F238E27FC236}">
                <a16:creationId xmlns:a16="http://schemas.microsoft.com/office/drawing/2014/main" id="{C2512E9C-1401-D1B0-AA35-9F3FEAEDE617}"/>
              </a:ext>
            </a:extLst>
          </p:cNvPr>
          <p:cNvGrpSpPr/>
          <p:nvPr userDrawn="1"/>
        </p:nvGrpSpPr>
        <p:grpSpPr>
          <a:xfrm>
            <a:off x="0" y="4541785"/>
            <a:ext cx="12192000" cy="155448"/>
            <a:chOff x="597154" y="4358953"/>
            <a:chExt cx="10979150" cy="152084"/>
          </a:xfrm>
        </p:grpSpPr>
        <p:sp>
          <p:nvSpPr>
            <p:cNvPr id="12" name="Rectangle 11">
              <a:extLst>
                <a:ext uri="{FF2B5EF4-FFF2-40B4-BE49-F238E27FC236}">
                  <a16:creationId xmlns:a16="http://schemas.microsoft.com/office/drawing/2014/main" id="{00BBB700-2810-B525-1C1F-AE7AF3DFDA79}"/>
                </a:ext>
              </a:extLst>
            </p:cNvPr>
            <p:cNvSpPr/>
            <p:nvPr userDrawn="1"/>
          </p:nvSpPr>
          <p:spPr>
            <a:xfrm rot="10800000" flipH="1">
              <a:off x="597154" y="4364733"/>
              <a:ext cx="10979150" cy="146304"/>
            </a:xfrm>
            <a:prstGeom prst="rect">
              <a:avLst/>
            </a:prstGeom>
            <a:gradFill>
              <a:gsLst>
                <a:gs pos="43000">
                  <a:srgbClr val="FF8463"/>
                </a:gs>
                <a:gs pos="100000">
                  <a:srgbClr val="FA0036"/>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1CAD285-F4C1-9352-9A2E-53FBAB966F14}"/>
                </a:ext>
              </a:extLst>
            </p:cNvPr>
            <p:cNvSpPr/>
            <p:nvPr userDrawn="1"/>
          </p:nvSpPr>
          <p:spPr>
            <a:xfrm flipH="1">
              <a:off x="4038600" y="4358953"/>
              <a:ext cx="7537704" cy="146305"/>
            </a:xfrm>
            <a:prstGeom prst="rect">
              <a:avLst/>
            </a:prstGeom>
            <a:gradFill>
              <a:gsLst>
                <a:gs pos="9000">
                  <a:srgbClr val="E349BB">
                    <a:alpha val="29000"/>
                  </a:srgbClr>
                </a:gs>
                <a:gs pos="99000">
                  <a:srgbClr val="92248E"/>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Date Placeholder 13">
            <a:extLst>
              <a:ext uri="{FF2B5EF4-FFF2-40B4-BE49-F238E27FC236}">
                <a16:creationId xmlns:a16="http://schemas.microsoft.com/office/drawing/2014/main" id="{3FDAB587-8123-9F85-A185-704CD372DA52}"/>
              </a:ext>
            </a:extLst>
          </p:cNvPr>
          <p:cNvSpPr>
            <a:spLocks noGrp="1"/>
          </p:cNvSpPr>
          <p:nvPr>
            <p:ph type="dt" sz="half" idx="16"/>
          </p:nvPr>
        </p:nvSpPr>
        <p:spPr/>
        <p:txBody>
          <a:bodyPr/>
          <a:lstStyle>
            <a:lvl1pPr>
              <a:defRPr>
                <a:solidFill>
                  <a:schemeClr val="tx1"/>
                </a:solidFill>
              </a:defRPr>
            </a:lvl1pPr>
          </a:lstStyle>
          <a:p>
            <a:fld id="{D13647E4-A40C-47B0-8F60-493CEFCF7B87}" type="datetime2">
              <a:rPr lang="en-US" smtClean="0"/>
              <a:pPr/>
              <a:t>Wednesday, August 13, 2025</a:t>
            </a:fld>
            <a:endParaRPr lang="en-US"/>
          </a:p>
        </p:txBody>
      </p:sp>
      <p:sp>
        <p:nvSpPr>
          <p:cNvPr id="15" name="Footer Placeholder 14">
            <a:extLst>
              <a:ext uri="{FF2B5EF4-FFF2-40B4-BE49-F238E27FC236}">
                <a16:creationId xmlns:a16="http://schemas.microsoft.com/office/drawing/2014/main" id="{B3D7E5F8-C58B-3B1F-7976-A5BC1DF74EE4}"/>
              </a:ext>
            </a:extLst>
          </p:cNvPr>
          <p:cNvSpPr>
            <a:spLocks noGrp="1"/>
          </p:cNvSpPr>
          <p:nvPr>
            <p:ph type="ftr" sz="quarter" idx="17"/>
          </p:nvPr>
        </p:nvSpPr>
        <p:spPr>
          <a:xfrm>
            <a:off x="731520" y="6451780"/>
            <a:ext cx="3557016" cy="365760"/>
          </a:xfrm>
        </p:spPr>
        <p:txBody>
          <a:bodyPr/>
          <a:lstStyle/>
          <a:p>
            <a:r>
              <a:rPr lang="en-US"/>
              <a:t>Sample Footer Text</a:t>
            </a:r>
          </a:p>
        </p:txBody>
      </p:sp>
      <p:sp>
        <p:nvSpPr>
          <p:cNvPr id="16" name="Slide Number Placeholder 15">
            <a:extLst>
              <a:ext uri="{FF2B5EF4-FFF2-40B4-BE49-F238E27FC236}">
                <a16:creationId xmlns:a16="http://schemas.microsoft.com/office/drawing/2014/main" id="{14332F18-A089-E19B-2181-CC4241D091CF}"/>
              </a:ext>
            </a:extLst>
          </p:cNvPr>
          <p:cNvSpPr>
            <a:spLocks noGrp="1"/>
          </p:cNvSpPr>
          <p:nvPr>
            <p:ph type="sldNum" sz="quarter" idx="18"/>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2496444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Content Photo 1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471F3A-3E6D-0DF1-74AB-CC9D04CFAEEB}"/>
              </a:ext>
            </a:extLst>
          </p:cNvPr>
          <p:cNvSpPr/>
          <p:nvPr userDrawn="1"/>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BED10C-5619-54D2-5D2D-E5D0A3E26E93}"/>
              </a:ext>
            </a:extLst>
          </p:cNvPr>
          <p:cNvSpPr/>
          <p:nvPr userDrawn="1"/>
        </p:nvSpPr>
        <p:spPr>
          <a:xfrm rot="10800000" flipH="1">
            <a:off x="0" y="6400798"/>
            <a:ext cx="12192000" cy="457202"/>
          </a:xfrm>
          <a:prstGeom prst="rect">
            <a:avLst/>
          </a:prstGeom>
          <a:gradFill>
            <a:gsLst>
              <a:gs pos="25000">
                <a:srgbClr val="FE4A00">
                  <a:alpha val="66667"/>
                </a:srgbClr>
              </a:gs>
              <a:gs pos="100000">
                <a:srgbClr val="DA002F">
                  <a:alpha val="84706"/>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F596777-297F-86C7-883A-2CA5E5F7CD86}"/>
              </a:ext>
            </a:extLst>
          </p:cNvPr>
          <p:cNvSpPr/>
          <p:nvPr userDrawn="1"/>
        </p:nvSpPr>
        <p:spPr>
          <a:xfrm flipH="1">
            <a:off x="6158536" y="6400799"/>
            <a:ext cx="6033460" cy="456772"/>
          </a:xfrm>
          <a:prstGeom prst="rect">
            <a:avLst/>
          </a:prstGeom>
          <a:gradFill>
            <a:gsLst>
              <a:gs pos="9000">
                <a:srgbClr val="E349BB">
                  <a:alpha val="61961"/>
                </a:srgbClr>
              </a:gs>
              <a:gs pos="99000">
                <a:srgbClr val="92248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512064"/>
            <a:ext cx="10844784" cy="1170432"/>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6912864" y="1984248"/>
            <a:ext cx="4663440" cy="38798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F5A96D18-BA46-493C-B891-2E048FA12E37}" type="datetime2">
              <a:rPr lang="en-US" smtClean="0"/>
              <a:t>Wednesday, August 13, 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4" name="Picture Placeholder 3">
            <a:extLst>
              <a:ext uri="{FF2B5EF4-FFF2-40B4-BE49-F238E27FC236}">
                <a16:creationId xmlns:a16="http://schemas.microsoft.com/office/drawing/2014/main" id="{BC6A79F2-1363-2482-D116-A2760202AE87}"/>
              </a:ext>
            </a:extLst>
          </p:cNvPr>
          <p:cNvSpPr>
            <a:spLocks noGrp="1"/>
          </p:cNvSpPr>
          <p:nvPr>
            <p:ph type="pic" sz="quarter" idx="15"/>
          </p:nvPr>
        </p:nvSpPr>
        <p:spPr>
          <a:xfrm>
            <a:off x="731519" y="1984248"/>
            <a:ext cx="5427017" cy="3813048"/>
          </a:xfrm>
          <a:blipFill dpi="0" rotWithShape="1">
            <a:blip r:embed="rId2" cstate="print">
              <a:alphaModFix amt="85000"/>
              <a:extLst>
                <a:ext uri="{28A0092B-C50C-407E-A947-70E740481C1C}">
                  <a14:useLocalDpi xmlns:a14="http://schemas.microsoft.com/office/drawing/2010/main"/>
                </a:ext>
              </a:extLst>
            </a:blip>
            <a:srcRect/>
            <a:stretch>
              <a:fillRect/>
            </a:stretch>
          </a:blipFill>
        </p:spPr>
        <p:txBody>
          <a:bodyPr vert="horz" lIns="91440" tIns="45720" rIns="91440" bIns="45720" rtlCol="0">
            <a:normAutofit/>
          </a:bodyPr>
          <a:lstStyle>
            <a:lvl1pPr>
              <a:defRPr lang="en-US"/>
            </a:lvl1pPr>
          </a:lstStyle>
          <a:p>
            <a:pPr lvl="0"/>
            <a:endParaRPr lang="en-US"/>
          </a:p>
        </p:txBody>
      </p:sp>
    </p:spTree>
    <p:extLst>
      <p:ext uri="{BB962C8B-B14F-4D97-AF65-F5344CB8AC3E}">
        <p14:creationId xmlns:p14="http://schemas.microsoft.com/office/powerpoint/2010/main" val="3779767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Titl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F7CFA0-C3A1-5564-DD4B-90674874B08D}"/>
              </a:ext>
            </a:extLst>
          </p:cNvPr>
          <p:cNvSpPr/>
          <p:nvPr userDrawn="1"/>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4E2F783-0ED7-1F0B-219A-198549E350DD}"/>
              </a:ext>
            </a:extLst>
          </p:cNvPr>
          <p:cNvSpPr/>
          <p:nvPr userDrawn="1"/>
        </p:nvSpPr>
        <p:spPr>
          <a:xfrm>
            <a:off x="-6" y="-25866"/>
            <a:ext cx="12192005" cy="4589428"/>
          </a:xfrm>
          <a:prstGeom prst="rect">
            <a:avLst/>
          </a:prstGeom>
          <a:gradFill>
            <a:gsLst>
              <a:gs pos="8000">
                <a:srgbClr val="D861D4"/>
              </a:gs>
              <a:gs pos="100000">
                <a:srgbClr val="DA002F">
                  <a:alpha val="85000"/>
                </a:srgb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2F09062-D41B-0E2E-C1C0-F27562ED9597}"/>
              </a:ext>
            </a:extLst>
          </p:cNvPr>
          <p:cNvSpPr/>
          <p:nvPr userDrawn="1"/>
        </p:nvSpPr>
        <p:spPr>
          <a:xfrm rot="16200000">
            <a:off x="3805950" y="-3822495"/>
            <a:ext cx="4580101" cy="12191999"/>
          </a:xfrm>
          <a:prstGeom prst="rect">
            <a:avLst/>
          </a:prstGeom>
          <a:gradFill>
            <a:gsLst>
              <a:gs pos="0">
                <a:srgbClr val="FE4A00">
                  <a:alpha val="50000"/>
                </a:srgbClr>
              </a:gs>
              <a:gs pos="99000">
                <a:srgbClr val="A3299D"/>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A6D366-64E2-13D3-2734-861E811E1F1A}"/>
              </a:ext>
            </a:extLst>
          </p:cNvPr>
          <p:cNvSpPr/>
          <p:nvPr userDrawn="1"/>
        </p:nvSpPr>
        <p:spPr>
          <a:xfrm rot="10800000">
            <a:off x="8150806" y="-25872"/>
            <a:ext cx="4041192" cy="4589427"/>
          </a:xfrm>
          <a:prstGeom prst="rect">
            <a:avLst/>
          </a:prstGeom>
          <a:gradFill>
            <a:gsLst>
              <a:gs pos="0">
                <a:srgbClr val="DA002F">
                  <a:alpha val="0"/>
                </a:srgbClr>
              </a:gs>
              <a:gs pos="84000">
                <a:srgbClr val="FF907A">
                  <a:alpha val="32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E5B9BA8-AE27-B639-DB51-7E498FA9422B}"/>
              </a:ext>
            </a:extLst>
          </p:cNvPr>
          <p:cNvSpPr/>
          <p:nvPr userDrawn="1"/>
        </p:nvSpPr>
        <p:spPr>
          <a:xfrm rot="12508972">
            <a:off x="5485611" y="-1118641"/>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41000">
                <a:srgbClr val="FF907A">
                  <a:alpha val="0"/>
                </a:srgbClr>
              </a:gs>
              <a:gs pos="100000">
                <a:srgbClr val="FFBCAF">
                  <a:alpha val="33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033272" y="585216"/>
            <a:ext cx="6556248" cy="3200400"/>
          </a:xfrm>
        </p:spPr>
        <p:txBody>
          <a:bodyPr anchor="b">
            <a:normAutofit/>
          </a:bodyPr>
          <a:lstStyle>
            <a:lvl1pPr algn="l">
              <a:lnSpc>
                <a:spcPct val="110000"/>
              </a:lnSpc>
              <a:defRPr sz="4800" cap="all" spc="55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31520" y="4965192"/>
            <a:ext cx="6391656" cy="1490472"/>
          </a:xfrm>
        </p:spPr>
        <p:txBody>
          <a:bodyPr anchor="ctr">
            <a:normAutofit/>
          </a:bodyPr>
          <a:lstStyle>
            <a:lvl1pPr marL="0" indent="0" algn="l">
              <a:buNone/>
              <a:defRPr sz="1800" cap="all" spc="40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Date Placeholder 16">
            <a:extLst>
              <a:ext uri="{FF2B5EF4-FFF2-40B4-BE49-F238E27FC236}">
                <a16:creationId xmlns:a16="http://schemas.microsoft.com/office/drawing/2014/main" id="{7911B295-8CBE-7949-8048-EBF414619287}"/>
              </a:ext>
            </a:extLst>
          </p:cNvPr>
          <p:cNvSpPr>
            <a:spLocks noGrp="1"/>
          </p:cNvSpPr>
          <p:nvPr>
            <p:ph type="dt" sz="half" idx="10"/>
          </p:nvPr>
        </p:nvSpPr>
        <p:spPr/>
        <p:txBody>
          <a:bodyPr/>
          <a:lstStyle>
            <a:lvl1pPr>
              <a:defRPr>
                <a:solidFill>
                  <a:schemeClr val="tx1"/>
                </a:solidFill>
              </a:defRPr>
            </a:lvl1pPr>
          </a:lstStyle>
          <a:p>
            <a:fld id="{D13647E4-A40C-47B0-8F60-493CEFCF7B87}" type="datetime2">
              <a:rPr lang="en-US" smtClean="0"/>
              <a:pPr/>
              <a:t>Wednesday, August 13, 2025</a:t>
            </a:fld>
            <a:endParaRPr lang="en-US"/>
          </a:p>
        </p:txBody>
      </p:sp>
      <p:sp>
        <p:nvSpPr>
          <p:cNvPr id="18" name="Footer Placeholder 17">
            <a:extLst>
              <a:ext uri="{FF2B5EF4-FFF2-40B4-BE49-F238E27FC236}">
                <a16:creationId xmlns:a16="http://schemas.microsoft.com/office/drawing/2014/main" id="{EEDD729C-2F42-9729-3280-C9066997083D}"/>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19" name="Slide Number Placeholder 18">
            <a:extLst>
              <a:ext uri="{FF2B5EF4-FFF2-40B4-BE49-F238E27FC236}">
                <a16:creationId xmlns:a16="http://schemas.microsoft.com/office/drawing/2014/main" id="{036F8F79-3CDB-6415-DDB2-2D674522D5B0}"/>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6551022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Content Photo 16">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BBDD2D8-38BB-1C6A-2B23-9F993AC5EF26}"/>
              </a:ext>
            </a:extLst>
          </p:cNvPr>
          <p:cNvSpPr/>
          <p:nvPr userDrawn="1"/>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5D5052-9833-B746-0019-C652A4EB8F47}"/>
              </a:ext>
            </a:extLst>
          </p:cNvPr>
          <p:cNvSpPr/>
          <p:nvPr userDrawn="1"/>
        </p:nvSpPr>
        <p:spPr>
          <a:xfrm rot="10800000" flipH="1">
            <a:off x="0" y="6400798"/>
            <a:ext cx="12192000" cy="457202"/>
          </a:xfrm>
          <a:prstGeom prst="rect">
            <a:avLst/>
          </a:prstGeom>
          <a:gradFill>
            <a:gsLst>
              <a:gs pos="25000">
                <a:srgbClr val="FE4A00">
                  <a:alpha val="66667"/>
                </a:srgbClr>
              </a:gs>
              <a:gs pos="100000">
                <a:srgbClr val="DA002F">
                  <a:alpha val="84706"/>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2F3920E-A1F8-FC3B-4B69-CD6DD747FC3F}"/>
              </a:ext>
            </a:extLst>
          </p:cNvPr>
          <p:cNvSpPr/>
          <p:nvPr userDrawn="1"/>
        </p:nvSpPr>
        <p:spPr>
          <a:xfrm flipH="1">
            <a:off x="4380987" y="6400799"/>
            <a:ext cx="7811009" cy="456772"/>
          </a:xfrm>
          <a:prstGeom prst="rect">
            <a:avLst/>
          </a:prstGeom>
          <a:gradFill>
            <a:gsLst>
              <a:gs pos="9000">
                <a:srgbClr val="E349BB">
                  <a:alpha val="61961"/>
                </a:srgbClr>
              </a:gs>
              <a:gs pos="99000">
                <a:srgbClr val="92248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704088"/>
            <a:ext cx="3649468" cy="1581912"/>
          </a:xfrm>
        </p:spPr>
        <p:txBody>
          <a:bodyPr anchor="t"/>
          <a:lstStyle/>
          <a:p>
            <a:r>
              <a:rPr lang="en-US"/>
              <a:t>Click to edit Master title style</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148072" y="704088"/>
            <a:ext cx="6428232" cy="5093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72C63E2-6E77-4211-906F-D499EF947D90}" type="datetime2">
              <a:rPr lang="en-US" smtClean="0"/>
              <a:t>Wednesday, August 13, 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4" name="Picture Placeholder 3">
            <a:extLst>
              <a:ext uri="{FF2B5EF4-FFF2-40B4-BE49-F238E27FC236}">
                <a16:creationId xmlns:a16="http://schemas.microsoft.com/office/drawing/2014/main" id="{DC72D447-6660-458A-13D3-C4FF07038659}"/>
              </a:ext>
            </a:extLst>
          </p:cNvPr>
          <p:cNvSpPr>
            <a:spLocks noGrp="1"/>
          </p:cNvSpPr>
          <p:nvPr>
            <p:ph type="pic" sz="quarter" idx="15"/>
          </p:nvPr>
        </p:nvSpPr>
        <p:spPr>
          <a:xfrm>
            <a:off x="731519" y="2368296"/>
            <a:ext cx="3514659" cy="3429000"/>
          </a:xfrm>
          <a:blipFill dpi="0" rotWithShape="1">
            <a:blip r:embed="rId2" cstate="print">
              <a:alphaModFix amt="85000"/>
              <a:extLst>
                <a:ext uri="{28A0092B-C50C-407E-A947-70E740481C1C}">
                  <a14:useLocalDpi xmlns:a14="http://schemas.microsoft.com/office/drawing/2010/main"/>
                </a:ext>
              </a:extLst>
            </a:blip>
            <a:srcRect/>
            <a:stretch>
              <a:fillRect/>
            </a:stretch>
          </a:blipFill>
        </p:spPr>
        <p:txBody>
          <a:bodyPr vert="horz" lIns="91440" tIns="45720" rIns="91440" bIns="45720" rtlCol="0">
            <a:normAutofit/>
          </a:bodyPr>
          <a:lstStyle>
            <a:lvl1pPr>
              <a:defRPr lang="en-US"/>
            </a:lvl1pPr>
          </a:lstStyle>
          <a:p>
            <a:pPr lvl="0"/>
            <a:endParaRPr lang="en-US"/>
          </a:p>
        </p:txBody>
      </p:sp>
    </p:spTree>
    <p:extLst>
      <p:ext uri="{BB962C8B-B14F-4D97-AF65-F5344CB8AC3E}">
        <p14:creationId xmlns:p14="http://schemas.microsoft.com/office/powerpoint/2010/main" val="2114601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Content Photo 1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C2A734-7281-FE8F-4411-A87F117D9BF4}"/>
              </a:ext>
            </a:extLst>
          </p:cNvPr>
          <p:cNvSpPr/>
          <p:nvPr userDrawn="1"/>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2357AC4-53BA-D589-49BC-8035640342AB}"/>
              </a:ext>
            </a:extLst>
          </p:cNvPr>
          <p:cNvSpPr/>
          <p:nvPr userDrawn="1"/>
        </p:nvSpPr>
        <p:spPr>
          <a:xfrm rot="10800000" flipH="1">
            <a:off x="0" y="6400798"/>
            <a:ext cx="12192000" cy="457202"/>
          </a:xfrm>
          <a:prstGeom prst="rect">
            <a:avLst/>
          </a:prstGeom>
          <a:gradFill>
            <a:gsLst>
              <a:gs pos="25000">
                <a:srgbClr val="FE4A00">
                  <a:alpha val="66667"/>
                </a:srgbClr>
              </a:gs>
              <a:gs pos="100000">
                <a:srgbClr val="DA002F">
                  <a:alpha val="84706"/>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6A6C5A0-24DF-B2AE-DA40-06D6A608EA8F}"/>
              </a:ext>
            </a:extLst>
          </p:cNvPr>
          <p:cNvSpPr/>
          <p:nvPr userDrawn="1"/>
        </p:nvSpPr>
        <p:spPr>
          <a:xfrm flipH="1">
            <a:off x="4380987" y="6400799"/>
            <a:ext cx="7811008" cy="456772"/>
          </a:xfrm>
          <a:prstGeom prst="rect">
            <a:avLst/>
          </a:prstGeom>
          <a:gradFill>
            <a:gsLst>
              <a:gs pos="9000">
                <a:srgbClr val="E349BB">
                  <a:alpha val="61961"/>
                </a:srgbClr>
              </a:gs>
              <a:gs pos="99000">
                <a:srgbClr val="92248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704088"/>
            <a:ext cx="3649468" cy="1581912"/>
          </a:xfrm>
        </p:spPr>
        <p:txBody>
          <a:bodyPr anchor="t"/>
          <a:lstStyle/>
          <a:p>
            <a:r>
              <a:rPr lang="en-US"/>
              <a:t>Click to edit Master title style</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148072" y="704088"/>
            <a:ext cx="6428232" cy="5093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72C63E2-6E77-4211-906F-D499EF947D90}" type="datetime2">
              <a:rPr lang="en-US" smtClean="0"/>
              <a:t>Wednesday, August 13, 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9" name="Picture Placeholder 8">
            <a:extLst>
              <a:ext uri="{FF2B5EF4-FFF2-40B4-BE49-F238E27FC236}">
                <a16:creationId xmlns:a16="http://schemas.microsoft.com/office/drawing/2014/main" id="{20458CBB-59BF-7490-9702-94A44190B6B6}"/>
              </a:ext>
            </a:extLst>
          </p:cNvPr>
          <p:cNvSpPr>
            <a:spLocks noGrp="1"/>
          </p:cNvSpPr>
          <p:nvPr>
            <p:ph type="pic" sz="quarter" idx="15"/>
          </p:nvPr>
        </p:nvSpPr>
        <p:spPr>
          <a:xfrm>
            <a:off x="731520" y="2569464"/>
            <a:ext cx="3227832" cy="3227832"/>
          </a:xfrm>
          <a:custGeom>
            <a:avLst/>
            <a:gdLst>
              <a:gd name="connsiteX0" fmla="*/ 1613916 w 3227832"/>
              <a:gd name="connsiteY0" fmla="*/ 0 h 3227832"/>
              <a:gd name="connsiteX1" fmla="*/ 3227832 w 3227832"/>
              <a:gd name="connsiteY1" fmla="*/ 1613916 h 3227832"/>
              <a:gd name="connsiteX2" fmla="*/ 1613916 w 3227832"/>
              <a:gd name="connsiteY2" fmla="*/ 3227832 h 3227832"/>
              <a:gd name="connsiteX3" fmla="*/ 0 w 3227832"/>
              <a:gd name="connsiteY3" fmla="*/ 1613916 h 3227832"/>
              <a:gd name="connsiteX4" fmla="*/ 1613916 w 3227832"/>
              <a:gd name="connsiteY4" fmla="*/ 0 h 322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832" h="3227832">
                <a:moveTo>
                  <a:pt x="1613916" y="0"/>
                </a:moveTo>
                <a:cubicBezTo>
                  <a:pt x="2505257" y="0"/>
                  <a:pt x="3227832" y="722575"/>
                  <a:pt x="3227832" y="1613916"/>
                </a:cubicBezTo>
                <a:cubicBezTo>
                  <a:pt x="3227832" y="2505257"/>
                  <a:pt x="2505257" y="3227832"/>
                  <a:pt x="1613916" y="3227832"/>
                </a:cubicBezTo>
                <a:cubicBezTo>
                  <a:pt x="722575" y="3227832"/>
                  <a:pt x="0" y="2505257"/>
                  <a:pt x="0" y="1613916"/>
                </a:cubicBezTo>
                <a:cubicBezTo>
                  <a:pt x="0" y="722575"/>
                  <a:pt x="722575" y="0"/>
                  <a:pt x="1613916" y="0"/>
                </a:cubicBezTo>
                <a:close/>
              </a:path>
            </a:pathLst>
          </a:custGeom>
          <a:blipFill>
            <a:blip r:embed="rId2">
              <a:alphaModFix amt="85000"/>
              <a:extLst>
                <a:ext uri="{28A0092B-C50C-407E-A947-70E740481C1C}">
                  <a14:useLocalDpi xmlns:a14="http://schemas.microsoft.com/office/drawing/2010/main"/>
                </a:ext>
              </a:extLst>
            </a:blip>
            <a:stretch>
              <a:fillRect/>
            </a:stretch>
          </a:blipFill>
        </p:spPr>
        <p:txBody>
          <a:bodyPr vert="horz" lIns="91440" tIns="0" rIns="0" bIns="0" rtlCol="0">
            <a:noAutofit/>
          </a:bodyPr>
          <a:lstStyle>
            <a:lvl1pPr>
              <a:defRPr lang="en-US" sz="2400" b="0" i="0"/>
            </a:lvl1pPr>
          </a:lstStyle>
          <a:p>
            <a:pPr marL="0" lvl="0" indent="0">
              <a:lnSpc>
                <a:spcPct val="150000"/>
              </a:lnSpc>
              <a:buFontTx/>
              <a:buNone/>
            </a:pPr>
            <a:endParaRPr lang="en-US"/>
          </a:p>
        </p:txBody>
      </p:sp>
    </p:spTree>
    <p:extLst>
      <p:ext uri="{BB962C8B-B14F-4D97-AF65-F5344CB8AC3E}">
        <p14:creationId xmlns:p14="http://schemas.microsoft.com/office/powerpoint/2010/main" val="31272034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Content Photo 1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E99FD1-4C4F-942E-5C24-C7F30C3E1065}"/>
              </a:ext>
            </a:extLst>
          </p:cNvPr>
          <p:cNvSpPr/>
          <p:nvPr userDrawn="1"/>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2093A5D-CF9E-656F-6E4D-BBE26617BBEC}"/>
              </a:ext>
            </a:extLst>
          </p:cNvPr>
          <p:cNvSpPr/>
          <p:nvPr userDrawn="1"/>
        </p:nvSpPr>
        <p:spPr>
          <a:xfrm rot="10800000" flipH="1">
            <a:off x="0" y="6400798"/>
            <a:ext cx="12192000" cy="457202"/>
          </a:xfrm>
          <a:prstGeom prst="rect">
            <a:avLst/>
          </a:prstGeom>
          <a:gradFill>
            <a:gsLst>
              <a:gs pos="25000">
                <a:srgbClr val="FE4A00">
                  <a:alpha val="66667"/>
                </a:srgbClr>
              </a:gs>
              <a:gs pos="100000">
                <a:srgbClr val="DA002F">
                  <a:alpha val="84706"/>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7D037C8-31EA-E42D-7880-3FC907A897D8}"/>
              </a:ext>
            </a:extLst>
          </p:cNvPr>
          <p:cNvSpPr/>
          <p:nvPr userDrawn="1"/>
        </p:nvSpPr>
        <p:spPr>
          <a:xfrm flipH="1">
            <a:off x="4380987" y="6400799"/>
            <a:ext cx="7811009" cy="456772"/>
          </a:xfrm>
          <a:prstGeom prst="rect">
            <a:avLst/>
          </a:prstGeom>
          <a:gradFill>
            <a:gsLst>
              <a:gs pos="9000">
                <a:srgbClr val="E349BB">
                  <a:alpha val="61961"/>
                </a:srgbClr>
              </a:gs>
              <a:gs pos="99000">
                <a:srgbClr val="92248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3886200"/>
            <a:ext cx="3649468" cy="2048256"/>
          </a:xfrm>
        </p:spPr>
        <p:txBody>
          <a:bodyPr anchor="t"/>
          <a:lstStyle/>
          <a:p>
            <a:r>
              <a:rPr lang="en-US"/>
              <a:t>Click to edit Master title style</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148072" y="704088"/>
            <a:ext cx="6428232" cy="52303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72C63E2-6E77-4211-906F-D499EF947D90}" type="datetime2">
              <a:rPr lang="en-US" smtClean="0"/>
              <a:t>Wednesday, August 13, 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4" name="Picture Placeholder 3">
            <a:extLst>
              <a:ext uri="{FF2B5EF4-FFF2-40B4-BE49-F238E27FC236}">
                <a16:creationId xmlns:a16="http://schemas.microsoft.com/office/drawing/2014/main" id="{DC72D447-6660-458A-13D3-C4FF07038659}"/>
              </a:ext>
            </a:extLst>
          </p:cNvPr>
          <p:cNvSpPr>
            <a:spLocks noGrp="1"/>
          </p:cNvSpPr>
          <p:nvPr>
            <p:ph type="pic" sz="quarter" idx="15"/>
          </p:nvPr>
        </p:nvSpPr>
        <p:spPr>
          <a:xfrm>
            <a:off x="731518" y="0"/>
            <a:ext cx="3520440" cy="3648456"/>
          </a:xfrm>
          <a:blipFill dpi="0" rotWithShape="1">
            <a:blip r:embed="rId2" cstate="print">
              <a:alphaModFix amt="85000"/>
              <a:extLst>
                <a:ext uri="{28A0092B-C50C-407E-A947-70E740481C1C}">
                  <a14:useLocalDpi xmlns:a14="http://schemas.microsoft.com/office/drawing/2010/main"/>
                </a:ext>
              </a:extLst>
            </a:blip>
            <a:srcRect/>
            <a:stretch>
              <a:fillRect/>
            </a:stretch>
          </a:blipFill>
        </p:spPr>
        <p:txBody>
          <a:bodyPr vert="horz" lIns="91440" tIns="45720" rIns="91440" bIns="45720" rtlCol="0">
            <a:normAutofit/>
          </a:bodyPr>
          <a:lstStyle>
            <a:lvl1pPr>
              <a:defRPr lang="en-US"/>
            </a:lvl1pPr>
          </a:lstStyle>
          <a:p>
            <a:pPr lvl="0"/>
            <a:endParaRPr lang="en-US"/>
          </a:p>
        </p:txBody>
      </p:sp>
    </p:spTree>
    <p:extLst>
      <p:ext uri="{BB962C8B-B14F-4D97-AF65-F5344CB8AC3E}">
        <p14:creationId xmlns:p14="http://schemas.microsoft.com/office/powerpoint/2010/main" val="33278578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Content Photo 1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75F419-3BE9-4269-E538-DB069E0C3295}"/>
              </a:ext>
            </a:extLst>
          </p:cNvPr>
          <p:cNvSpPr/>
          <p:nvPr userDrawn="1"/>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FEA2F20-DFC9-8EAE-10DC-BC89113C2D4F}"/>
              </a:ext>
            </a:extLst>
          </p:cNvPr>
          <p:cNvSpPr/>
          <p:nvPr userDrawn="1"/>
        </p:nvSpPr>
        <p:spPr>
          <a:xfrm rot="10800000" flipH="1">
            <a:off x="0" y="6400798"/>
            <a:ext cx="12192000" cy="457202"/>
          </a:xfrm>
          <a:prstGeom prst="rect">
            <a:avLst/>
          </a:prstGeom>
          <a:gradFill>
            <a:gsLst>
              <a:gs pos="25000">
                <a:srgbClr val="FE4A00">
                  <a:alpha val="66667"/>
                </a:srgbClr>
              </a:gs>
              <a:gs pos="100000">
                <a:srgbClr val="DA002F">
                  <a:alpha val="84706"/>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B4C5968-63F8-AF79-49F2-4D9E9C22DD6B}"/>
              </a:ext>
            </a:extLst>
          </p:cNvPr>
          <p:cNvSpPr/>
          <p:nvPr userDrawn="1"/>
        </p:nvSpPr>
        <p:spPr>
          <a:xfrm flipH="1">
            <a:off x="3626812" y="6400799"/>
            <a:ext cx="8565184" cy="456772"/>
          </a:xfrm>
          <a:prstGeom prst="rect">
            <a:avLst/>
          </a:prstGeom>
          <a:gradFill>
            <a:gsLst>
              <a:gs pos="9000">
                <a:srgbClr val="E349BB">
                  <a:alpha val="61961"/>
                </a:srgbClr>
              </a:gs>
              <a:gs pos="99000">
                <a:srgbClr val="92248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704088"/>
            <a:ext cx="2895292" cy="1581912"/>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4453128" y="704088"/>
            <a:ext cx="7123176" cy="5175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23DE8E1A-58E7-4D03-8EF6-CB0D2B0DEA38}" type="datetime2">
              <a:rPr lang="en-US" smtClean="0"/>
              <a:t>Wednesday, August 13, 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4" name="Picture Placeholder 3">
            <a:extLst>
              <a:ext uri="{FF2B5EF4-FFF2-40B4-BE49-F238E27FC236}">
                <a16:creationId xmlns:a16="http://schemas.microsoft.com/office/drawing/2014/main" id="{4A3F22A9-E31A-48F3-DD64-8A1764532472}"/>
              </a:ext>
            </a:extLst>
          </p:cNvPr>
          <p:cNvSpPr>
            <a:spLocks noGrp="1"/>
          </p:cNvSpPr>
          <p:nvPr>
            <p:ph type="pic" sz="quarter" idx="15"/>
          </p:nvPr>
        </p:nvSpPr>
        <p:spPr>
          <a:xfrm>
            <a:off x="731520" y="2368296"/>
            <a:ext cx="2788920" cy="3429000"/>
          </a:xfrm>
          <a:blipFill dpi="0" rotWithShape="1">
            <a:blip r:embed="rId2" cstate="print">
              <a:alphaModFix amt="85000"/>
              <a:extLst>
                <a:ext uri="{28A0092B-C50C-407E-A947-70E740481C1C}">
                  <a14:useLocalDpi xmlns:a14="http://schemas.microsoft.com/office/drawing/2010/main"/>
                </a:ext>
              </a:extLst>
            </a:blip>
            <a:srcRect/>
            <a:stretch>
              <a:fillRect/>
            </a:stretch>
          </a:blipFill>
        </p:spPr>
        <p:txBody>
          <a:bodyPr vert="horz" lIns="91440" tIns="45720" rIns="91440" bIns="45720" rtlCol="0">
            <a:normAutofit/>
          </a:bodyPr>
          <a:lstStyle>
            <a:lvl1pPr>
              <a:defRPr lang="en-US"/>
            </a:lvl1pPr>
          </a:lstStyle>
          <a:p>
            <a:pPr lvl="0"/>
            <a:endParaRPr lang="en-US"/>
          </a:p>
        </p:txBody>
      </p:sp>
    </p:spTree>
    <p:extLst>
      <p:ext uri="{BB962C8B-B14F-4D97-AF65-F5344CB8AC3E}">
        <p14:creationId xmlns:p14="http://schemas.microsoft.com/office/powerpoint/2010/main" val="18738077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Content Photo 1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E7BC28-1BBC-C0E9-FC2B-74C4D099FF77}"/>
              </a:ext>
            </a:extLst>
          </p:cNvPr>
          <p:cNvSpPr/>
          <p:nvPr userDrawn="1"/>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836AD37-4788-958B-5A30-071E76B81CA3}"/>
              </a:ext>
            </a:extLst>
          </p:cNvPr>
          <p:cNvSpPr/>
          <p:nvPr userDrawn="1"/>
        </p:nvSpPr>
        <p:spPr>
          <a:xfrm rot="10800000" flipH="1">
            <a:off x="0" y="6400798"/>
            <a:ext cx="12192000" cy="457202"/>
          </a:xfrm>
          <a:prstGeom prst="rect">
            <a:avLst/>
          </a:prstGeom>
          <a:gradFill>
            <a:gsLst>
              <a:gs pos="25000">
                <a:srgbClr val="FE4A00">
                  <a:alpha val="66667"/>
                </a:srgbClr>
              </a:gs>
              <a:gs pos="100000">
                <a:srgbClr val="DA002F">
                  <a:alpha val="84706"/>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DEA6E9D-B179-BE60-0BE7-E17E8669ACFE}"/>
              </a:ext>
            </a:extLst>
          </p:cNvPr>
          <p:cNvSpPr/>
          <p:nvPr userDrawn="1"/>
        </p:nvSpPr>
        <p:spPr>
          <a:xfrm flipH="1">
            <a:off x="3626812" y="6400799"/>
            <a:ext cx="8565184" cy="456772"/>
          </a:xfrm>
          <a:prstGeom prst="rect">
            <a:avLst/>
          </a:prstGeom>
          <a:gradFill>
            <a:gsLst>
              <a:gs pos="9000">
                <a:srgbClr val="E349BB">
                  <a:alpha val="61961"/>
                </a:srgbClr>
              </a:gs>
              <a:gs pos="99000">
                <a:srgbClr val="92248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704088"/>
            <a:ext cx="2895292" cy="2070643"/>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4453128" y="704088"/>
            <a:ext cx="7123176" cy="5175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23DE8E1A-58E7-4D03-8EF6-CB0D2B0DEA38}" type="datetime2">
              <a:rPr lang="en-US" smtClean="0"/>
              <a:t>Wednesday, August 13, 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10" name="Picture Placeholder 9">
            <a:extLst>
              <a:ext uri="{FF2B5EF4-FFF2-40B4-BE49-F238E27FC236}">
                <a16:creationId xmlns:a16="http://schemas.microsoft.com/office/drawing/2014/main" id="{B6D58AE5-2E3B-5461-E1B0-CCF13A5C5A60}"/>
              </a:ext>
            </a:extLst>
          </p:cNvPr>
          <p:cNvSpPr>
            <a:spLocks noGrp="1"/>
          </p:cNvSpPr>
          <p:nvPr>
            <p:ph type="pic" sz="quarter" idx="15"/>
          </p:nvPr>
        </p:nvSpPr>
        <p:spPr>
          <a:xfrm>
            <a:off x="731520" y="3090672"/>
            <a:ext cx="2777434" cy="2788920"/>
          </a:xfrm>
          <a:custGeom>
            <a:avLst/>
            <a:gdLst>
              <a:gd name="connsiteX0" fmla="*/ 1382974 w 2777434"/>
              <a:gd name="connsiteY0" fmla="*/ 0 h 2788920"/>
              <a:gd name="connsiteX1" fmla="*/ 2777434 w 2777434"/>
              <a:gd name="connsiteY1" fmla="*/ 1394460 h 2788920"/>
              <a:gd name="connsiteX2" fmla="*/ 1382974 w 2777434"/>
              <a:gd name="connsiteY2" fmla="*/ 2788920 h 2788920"/>
              <a:gd name="connsiteX3" fmla="*/ 16845 w 2777434"/>
              <a:gd name="connsiteY3" fmla="*/ 1675493 h 2788920"/>
              <a:gd name="connsiteX4" fmla="*/ 0 w 2777434"/>
              <a:gd name="connsiteY4" fmla="*/ 1565122 h 2788920"/>
              <a:gd name="connsiteX5" fmla="*/ 0 w 2777434"/>
              <a:gd name="connsiteY5" fmla="*/ 1223798 h 2788920"/>
              <a:gd name="connsiteX6" fmla="*/ 16845 w 2777434"/>
              <a:gd name="connsiteY6" fmla="*/ 1113428 h 2788920"/>
              <a:gd name="connsiteX7" fmla="*/ 1382974 w 2777434"/>
              <a:gd name="connsiteY7" fmla="*/ 0 h 278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7434" h="2788920">
                <a:moveTo>
                  <a:pt x="1382974" y="0"/>
                </a:moveTo>
                <a:cubicBezTo>
                  <a:pt x="2153113" y="0"/>
                  <a:pt x="2777434" y="624321"/>
                  <a:pt x="2777434" y="1394460"/>
                </a:cubicBezTo>
                <a:cubicBezTo>
                  <a:pt x="2777434" y="2164599"/>
                  <a:pt x="2153113" y="2788920"/>
                  <a:pt x="1382974" y="2788920"/>
                </a:cubicBezTo>
                <a:cubicBezTo>
                  <a:pt x="709102" y="2788920"/>
                  <a:pt x="146873" y="2310924"/>
                  <a:pt x="16845" y="1675493"/>
                </a:cubicBezTo>
                <a:lnTo>
                  <a:pt x="0" y="1565122"/>
                </a:lnTo>
                <a:lnTo>
                  <a:pt x="0" y="1223798"/>
                </a:lnTo>
                <a:lnTo>
                  <a:pt x="16845" y="1113428"/>
                </a:lnTo>
                <a:cubicBezTo>
                  <a:pt x="146873" y="477996"/>
                  <a:pt x="709102" y="0"/>
                  <a:pt x="1382974" y="0"/>
                </a:cubicBezTo>
                <a:close/>
              </a:path>
            </a:pathLst>
          </a:custGeom>
          <a:blipFill>
            <a:blip r:embed="rId2">
              <a:alphaModFix amt="85000"/>
              <a:extLst>
                <a:ext uri="{28A0092B-C50C-407E-A947-70E740481C1C}">
                  <a14:useLocalDpi xmlns:a14="http://schemas.microsoft.com/office/drawing/2010/main"/>
                </a:ext>
              </a:extLst>
            </a:blip>
            <a:stretch>
              <a:fillRect/>
            </a:stretch>
          </a:blipFill>
        </p:spPr>
        <p:txBody>
          <a:bodyPr vert="horz" lIns="91440" tIns="0" rIns="0" bIns="0" rtlCol="0">
            <a:noAutofit/>
          </a:bodyPr>
          <a:lstStyle>
            <a:lvl1pPr>
              <a:defRPr lang="en-US" sz="2400" b="0" i="0"/>
            </a:lvl1pPr>
          </a:lstStyle>
          <a:p>
            <a:pPr marL="0" lvl="0" indent="0">
              <a:lnSpc>
                <a:spcPct val="150000"/>
              </a:lnSpc>
              <a:buFontTx/>
              <a:buNone/>
            </a:pPr>
            <a:endParaRPr lang="en-US"/>
          </a:p>
        </p:txBody>
      </p:sp>
    </p:spTree>
    <p:extLst>
      <p:ext uri="{BB962C8B-B14F-4D97-AF65-F5344CB8AC3E}">
        <p14:creationId xmlns:p14="http://schemas.microsoft.com/office/powerpoint/2010/main" val="24066337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ig Number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FF8A6B7-2D8C-63A2-A927-9D156073902E}"/>
              </a:ext>
            </a:extLst>
          </p:cNvPr>
          <p:cNvSpPr/>
          <p:nvPr userDrawn="1"/>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8" name="Rectangle 7">
            <a:extLst>
              <a:ext uri="{FF2B5EF4-FFF2-40B4-BE49-F238E27FC236}">
                <a16:creationId xmlns:a16="http://schemas.microsoft.com/office/drawing/2014/main" id="{38DFC8AD-7A1B-26CC-FF92-40D3448BDFB6}"/>
              </a:ext>
            </a:extLst>
          </p:cNvPr>
          <p:cNvSpPr/>
          <p:nvPr userDrawn="1"/>
        </p:nvSpPr>
        <p:spPr>
          <a:xfrm flipH="1">
            <a:off x="18287" y="-2522"/>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9" name="Group 8">
            <a:extLst>
              <a:ext uri="{FF2B5EF4-FFF2-40B4-BE49-F238E27FC236}">
                <a16:creationId xmlns:a16="http://schemas.microsoft.com/office/drawing/2014/main" id="{36C547E4-090D-61A6-A70A-A7394C4B8BCC}"/>
              </a:ext>
            </a:extLst>
          </p:cNvPr>
          <p:cNvGrpSpPr/>
          <p:nvPr userDrawn="1"/>
        </p:nvGrpSpPr>
        <p:grpSpPr>
          <a:xfrm flipH="1" flipV="1">
            <a:off x="-12756" y="2522"/>
            <a:ext cx="12217513" cy="6863044"/>
            <a:chOff x="585170" y="-169430"/>
            <a:chExt cx="12217513" cy="6863044"/>
          </a:xfrm>
        </p:grpSpPr>
        <p:sp>
          <p:nvSpPr>
            <p:cNvPr id="10" name="Rectangle 9">
              <a:extLst>
                <a:ext uri="{FF2B5EF4-FFF2-40B4-BE49-F238E27FC236}">
                  <a16:creationId xmlns:a16="http://schemas.microsoft.com/office/drawing/2014/main" id="{D49E45A1-0191-47CB-E377-68C1AC0A2DE3}"/>
                </a:ext>
              </a:extLst>
            </p:cNvPr>
            <p:cNvSpPr/>
            <p:nvPr/>
          </p:nvSpPr>
          <p:spPr>
            <a:xfrm>
              <a:off x="585170" y="-169430"/>
              <a:ext cx="12217513" cy="6860523"/>
            </a:xfrm>
            <a:prstGeom prst="rect">
              <a:avLst/>
            </a:prstGeom>
            <a:gradFill>
              <a:gsLst>
                <a:gs pos="0">
                  <a:srgbClr val="FF411C">
                    <a:alpha val="66000"/>
                  </a:srgbClr>
                </a:gs>
                <a:gs pos="99000">
                  <a:srgbClr val="962077"/>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CDE34BC8-3326-BC2B-D01A-8C91C7395DCA}"/>
                </a:ext>
              </a:extLst>
            </p:cNvPr>
            <p:cNvSpPr/>
            <p:nvPr/>
          </p:nvSpPr>
          <p:spPr>
            <a:xfrm rot="10800000" flipH="1">
              <a:off x="585170" y="-169430"/>
              <a:ext cx="12203060" cy="6863044"/>
            </a:xfrm>
            <a:prstGeom prst="rect">
              <a:avLst/>
            </a:prstGeom>
            <a:gradFill>
              <a:gsLst>
                <a:gs pos="0">
                  <a:srgbClr val="FA0036">
                    <a:alpha val="3922"/>
                  </a:srgbClr>
                </a:gs>
                <a:gs pos="99000">
                  <a:srgbClr val="92248E">
                    <a:alpha val="97647"/>
                  </a:srgb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F2405019-1737-F9AB-BD9E-3F8D0085B513}"/>
                </a:ext>
              </a:extLst>
            </p:cNvPr>
            <p:cNvSpPr/>
            <p:nvPr/>
          </p:nvSpPr>
          <p:spPr>
            <a:xfrm rot="5400000" flipH="1">
              <a:off x="5550927" y="-5130142"/>
              <a:ext cx="2286000" cy="12217513"/>
            </a:xfrm>
            <a:prstGeom prst="rect">
              <a:avLst/>
            </a:prstGeom>
            <a:gradFill>
              <a:gsLst>
                <a:gs pos="20000">
                  <a:srgbClr val="D861D4">
                    <a:alpha val="0"/>
                  </a:srgbClr>
                </a:gs>
                <a:gs pos="100000">
                  <a:srgbClr val="FF7037">
                    <a:alpha val="66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a16="http://schemas.microsoft.com/office/drawing/2014/main" id="{7BFB3610-94F0-0922-79C5-70BCBF09EFE4}"/>
                </a:ext>
              </a:extLst>
            </p:cNvPr>
            <p:cNvSpPr/>
            <p:nvPr/>
          </p:nvSpPr>
          <p:spPr>
            <a:xfrm rot="16200000">
              <a:off x="-1313867" y="1732127"/>
              <a:ext cx="6860522" cy="3062447"/>
            </a:xfrm>
            <a:prstGeom prst="rect">
              <a:avLst/>
            </a:prstGeom>
            <a:gradFill>
              <a:gsLst>
                <a:gs pos="0">
                  <a:srgbClr val="FA0036">
                    <a:alpha val="31000"/>
                  </a:srgbClr>
                </a:gs>
                <a:gs pos="43000">
                  <a:srgbClr val="FF907A">
                    <a:alpha val="16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731520" y="704088"/>
            <a:ext cx="10844784" cy="3849624"/>
          </a:xfrm>
        </p:spPr>
        <p:txBody>
          <a:bodyPr>
            <a:normAutofit/>
          </a:bodyPr>
          <a:lstStyle>
            <a:lvl1pPr algn="l">
              <a:defRPr sz="27000">
                <a:solidFill>
                  <a:schemeClr val="tx1"/>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lvl1pPr>
              <a:defRPr>
                <a:solidFill>
                  <a:schemeClr val="tx1"/>
                </a:solidFill>
              </a:defRPr>
            </a:lvl1pPr>
          </a:lstStyle>
          <a:p>
            <a:fld id="{A67DBB42-F341-4B13-8DB0-EA14943C16B1}" type="datetime2">
              <a:rPr lang="en-US" smtClean="0"/>
              <a:pPr/>
              <a:t>Wednesday, August 13, 2025</a:t>
            </a:fld>
            <a:endParaRPr lang="en-US"/>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731520" y="4974336"/>
            <a:ext cx="10433304" cy="1444752"/>
          </a:xfrm>
        </p:spPr>
        <p:txBody>
          <a:bodyPr anchor="ctr">
            <a:noAutofit/>
          </a:bodyPr>
          <a:lstStyle>
            <a:lvl1pPr marL="0" indent="0" algn="l">
              <a:buNone/>
              <a:defRPr sz="2800" cap="all" spc="300" baseline="0">
                <a:solidFill>
                  <a:schemeClr val="tx1"/>
                </a:solidFill>
              </a:defRPr>
            </a:lvl1pPr>
            <a:lvl2pPr marL="228600" indent="0" algn="l">
              <a:buNone/>
              <a:defRPr sz="2400" cap="all" spc="300" baseline="0">
                <a:solidFill>
                  <a:schemeClr val="tx1"/>
                </a:solidFill>
              </a:defRPr>
            </a:lvl2pPr>
            <a:lvl3pPr marL="457200" indent="0" algn="l">
              <a:buNone/>
              <a:defRPr sz="2000" cap="all" spc="300" baseline="0">
                <a:solidFill>
                  <a:schemeClr val="tx1"/>
                </a:solidFill>
              </a:defRPr>
            </a:lvl3pPr>
            <a:lvl4pPr marL="685800" indent="0" algn="l">
              <a:buNone/>
              <a:defRPr sz="1800" cap="all" spc="300" baseline="0">
                <a:solidFill>
                  <a:schemeClr val="tx1"/>
                </a:solidFill>
              </a:defRPr>
            </a:lvl4pPr>
            <a:lvl5pPr marL="914400" indent="0" algn="l">
              <a:buNone/>
              <a:defRPr sz="1600" cap="all" spc="30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7570541"/>
      </p:ext>
    </p:extLst>
  </p:cSld>
  <p:clrMapOvr>
    <a:overrideClrMapping bg1="dk1" tx1="lt1" bg2="dk2" tx2="lt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Big Number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FF8A6B7-2D8C-63A2-A927-9D156073902E}"/>
              </a:ext>
            </a:extLst>
          </p:cNvPr>
          <p:cNvSpPr/>
          <p:nvPr userDrawn="1"/>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grpSp>
        <p:nvGrpSpPr>
          <p:cNvPr id="9" name="Group 8">
            <a:extLst>
              <a:ext uri="{FF2B5EF4-FFF2-40B4-BE49-F238E27FC236}">
                <a16:creationId xmlns:a16="http://schemas.microsoft.com/office/drawing/2014/main" id="{36C547E4-090D-61A6-A70A-A7394C4B8BCC}"/>
              </a:ext>
            </a:extLst>
          </p:cNvPr>
          <p:cNvGrpSpPr/>
          <p:nvPr userDrawn="1"/>
        </p:nvGrpSpPr>
        <p:grpSpPr>
          <a:xfrm flipH="1" flipV="1">
            <a:off x="-12756" y="2522"/>
            <a:ext cx="12217513" cy="6863044"/>
            <a:chOff x="585170" y="-169430"/>
            <a:chExt cx="12217513" cy="6863044"/>
          </a:xfrm>
        </p:grpSpPr>
        <p:sp>
          <p:nvSpPr>
            <p:cNvPr id="10" name="Rectangle 9">
              <a:extLst>
                <a:ext uri="{FF2B5EF4-FFF2-40B4-BE49-F238E27FC236}">
                  <a16:creationId xmlns:a16="http://schemas.microsoft.com/office/drawing/2014/main" id="{D49E45A1-0191-47CB-E377-68C1AC0A2DE3}"/>
                </a:ext>
              </a:extLst>
            </p:cNvPr>
            <p:cNvSpPr/>
            <p:nvPr/>
          </p:nvSpPr>
          <p:spPr>
            <a:xfrm>
              <a:off x="585170" y="-169430"/>
              <a:ext cx="12217513" cy="6860523"/>
            </a:xfrm>
            <a:prstGeom prst="rect">
              <a:avLst/>
            </a:prstGeom>
            <a:gradFill>
              <a:gsLst>
                <a:gs pos="0">
                  <a:srgbClr val="FF411C">
                    <a:alpha val="66000"/>
                  </a:srgbClr>
                </a:gs>
                <a:gs pos="99000">
                  <a:srgbClr val="962077"/>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CDE34BC8-3326-BC2B-D01A-8C91C7395DCA}"/>
                </a:ext>
              </a:extLst>
            </p:cNvPr>
            <p:cNvSpPr/>
            <p:nvPr/>
          </p:nvSpPr>
          <p:spPr>
            <a:xfrm rot="10800000" flipH="1">
              <a:off x="585170" y="-169430"/>
              <a:ext cx="12203060" cy="6863044"/>
            </a:xfrm>
            <a:prstGeom prst="rect">
              <a:avLst/>
            </a:prstGeom>
            <a:gradFill>
              <a:gsLst>
                <a:gs pos="0">
                  <a:srgbClr val="FA0036">
                    <a:alpha val="3922"/>
                  </a:srgbClr>
                </a:gs>
                <a:gs pos="99000">
                  <a:srgbClr val="92248E">
                    <a:alpha val="97647"/>
                  </a:srgb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F2405019-1737-F9AB-BD9E-3F8D0085B513}"/>
                </a:ext>
              </a:extLst>
            </p:cNvPr>
            <p:cNvSpPr/>
            <p:nvPr/>
          </p:nvSpPr>
          <p:spPr>
            <a:xfrm rot="5400000" flipH="1">
              <a:off x="5550927" y="-5130142"/>
              <a:ext cx="2286000" cy="12217513"/>
            </a:xfrm>
            <a:prstGeom prst="rect">
              <a:avLst/>
            </a:prstGeom>
            <a:gradFill>
              <a:gsLst>
                <a:gs pos="20000">
                  <a:srgbClr val="D861D4">
                    <a:alpha val="0"/>
                  </a:srgbClr>
                </a:gs>
                <a:gs pos="100000">
                  <a:srgbClr val="FF7037">
                    <a:alpha val="66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a16="http://schemas.microsoft.com/office/drawing/2014/main" id="{7BFB3610-94F0-0922-79C5-70BCBF09EFE4}"/>
                </a:ext>
              </a:extLst>
            </p:cNvPr>
            <p:cNvSpPr/>
            <p:nvPr/>
          </p:nvSpPr>
          <p:spPr>
            <a:xfrm rot="16200000">
              <a:off x="-1313867" y="1732127"/>
              <a:ext cx="6860522" cy="3062447"/>
            </a:xfrm>
            <a:prstGeom prst="rect">
              <a:avLst/>
            </a:prstGeom>
            <a:gradFill>
              <a:gsLst>
                <a:gs pos="0">
                  <a:srgbClr val="FA0036">
                    <a:alpha val="31000"/>
                  </a:srgbClr>
                </a:gs>
                <a:gs pos="43000">
                  <a:srgbClr val="FF907A">
                    <a:alpha val="16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4" name="Rectangle 13">
            <a:extLst>
              <a:ext uri="{FF2B5EF4-FFF2-40B4-BE49-F238E27FC236}">
                <a16:creationId xmlns:a16="http://schemas.microsoft.com/office/drawing/2014/main" id="{1976F318-4116-0BC4-0865-8D81CAEF1747}"/>
              </a:ext>
            </a:extLst>
          </p:cNvPr>
          <p:cNvSpPr/>
          <p:nvPr userDrawn="1"/>
        </p:nvSpPr>
        <p:spPr>
          <a:xfrm>
            <a:off x="-18286" y="4719145"/>
            <a:ext cx="12221346" cy="214137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1060704" y="704088"/>
            <a:ext cx="10661904" cy="3849624"/>
          </a:xfrm>
        </p:spPr>
        <p:txBody>
          <a:bodyPr>
            <a:normAutofit/>
          </a:bodyPr>
          <a:lstStyle>
            <a:lvl1pPr algn="ctr">
              <a:defRPr sz="27000">
                <a:solidFill>
                  <a:schemeClr val="tx1"/>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lvl1pPr>
              <a:defRPr>
                <a:solidFill>
                  <a:schemeClr val="bg1"/>
                </a:solidFill>
              </a:defRPr>
            </a:lvl1pPr>
          </a:lstStyle>
          <a:p>
            <a:fld id="{A67DBB42-F341-4B13-8DB0-EA14943C16B1}" type="datetime2">
              <a:rPr lang="en-US" smtClean="0"/>
              <a:pPr/>
              <a:t>Wednesday, August 13, 2025</a:t>
            </a:fld>
            <a:endParaRPr lang="en-US"/>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a:t>
            </a:fld>
            <a:endParaRPr lang="en-US"/>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1060704" y="4974336"/>
            <a:ext cx="10433304" cy="1444752"/>
          </a:xfrm>
        </p:spPr>
        <p:txBody>
          <a:bodyPr anchor="ctr">
            <a:noAutofit/>
          </a:bodyPr>
          <a:lstStyle>
            <a:lvl1pPr marL="0" indent="0" algn="ctr">
              <a:buNone/>
              <a:defRPr sz="2800" cap="all" spc="300" baseline="0">
                <a:solidFill>
                  <a:schemeClr val="bg1"/>
                </a:solidFill>
              </a:defRPr>
            </a:lvl1pPr>
            <a:lvl2pPr marL="228600" indent="0" algn="ctr">
              <a:buNone/>
              <a:defRPr sz="2400" cap="all" spc="300" baseline="0">
                <a:solidFill>
                  <a:schemeClr val="bg1"/>
                </a:solidFill>
              </a:defRPr>
            </a:lvl2pPr>
            <a:lvl3pPr marL="457200" indent="0" algn="ctr">
              <a:buNone/>
              <a:defRPr sz="2000" cap="all" spc="300" baseline="0">
                <a:solidFill>
                  <a:schemeClr val="bg1"/>
                </a:solidFill>
              </a:defRPr>
            </a:lvl3pPr>
            <a:lvl4pPr marL="685800" indent="0" algn="ctr">
              <a:buNone/>
              <a:defRPr sz="1800" cap="all" spc="300" baseline="0">
                <a:solidFill>
                  <a:schemeClr val="bg1"/>
                </a:solidFill>
              </a:defRPr>
            </a:lvl4pPr>
            <a:lvl5pPr marL="914400" indent="0" algn="ctr">
              <a:buNone/>
              <a:defRPr sz="1600" cap="all" spc="3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6923099"/>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Big Number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8F4E7D-2CBF-7D3D-EC68-0BA269C50184}"/>
              </a:ext>
            </a:extLst>
          </p:cNvPr>
          <p:cNvSpPr/>
          <p:nvPr userDrawn="1"/>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5" name="Rectangle 14">
            <a:extLst>
              <a:ext uri="{FF2B5EF4-FFF2-40B4-BE49-F238E27FC236}">
                <a16:creationId xmlns:a16="http://schemas.microsoft.com/office/drawing/2014/main" id="{70E65F67-D8BF-6B5A-60A6-74138D401C3E}"/>
              </a:ext>
            </a:extLst>
          </p:cNvPr>
          <p:cNvSpPr/>
          <p:nvPr userDrawn="1"/>
        </p:nvSpPr>
        <p:spPr>
          <a:xfrm flipH="1">
            <a:off x="18287" y="-2522"/>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Rectangle 15">
            <a:extLst>
              <a:ext uri="{FF2B5EF4-FFF2-40B4-BE49-F238E27FC236}">
                <a16:creationId xmlns:a16="http://schemas.microsoft.com/office/drawing/2014/main" id="{51885776-AA1C-A8E8-3C91-50C8678829BC}"/>
              </a:ext>
            </a:extLst>
          </p:cNvPr>
          <p:cNvSpPr/>
          <p:nvPr userDrawn="1"/>
        </p:nvSpPr>
        <p:spPr>
          <a:xfrm>
            <a:off x="-7227" y="-5045"/>
            <a:ext cx="12217513" cy="6860523"/>
          </a:xfrm>
          <a:prstGeom prst="rect">
            <a:avLst/>
          </a:prstGeom>
          <a:gradFill>
            <a:gsLst>
              <a:gs pos="0">
                <a:srgbClr val="FF411C">
                  <a:alpha val="66000"/>
                </a:srgbClr>
              </a:gs>
              <a:gs pos="99000">
                <a:srgbClr val="962077"/>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Rectangle 16">
            <a:extLst>
              <a:ext uri="{FF2B5EF4-FFF2-40B4-BE49-F238E27FC236}">
                <a16:creationId xmlns:a16="http://schemas.microsoft.com/office/drawing/2014/main" id="{EE9D27DA-7C82-C0D5-B772-858188F46514}"/>
              </a:ext>
            </a:extLst>
          </p:cNvPr>
          <p:cNvSpPr/>
          <p:nvPr userDrawn="1"/>
        </p:nvSpPr>
        <p:spPr>
          <a:xfrm rot="10800000" flipH="1">
            <a:off x="429475" y="-5045"/>
            <a:ext cx="11788038" cy="6863044"/>
          </a:xfrm>
          <a:prstGeom prst="rect">
            <a:avLst/>
          </a:prstGeom>
          <a:gradFill>
            <a:gsLst>
              <a:gs pos="0">
                <a:srgbClr val="FA0036">
                  <a:alpha val="3922"/>
                </a:srgbClr>
              </a:gs>
              <a:gs pos="99000">
                <a:srgbClr val="92248E">
                  <a:alpha val="97647"/>
                </a:srgb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7">
            <a:extLst>
              <a:ext uri="{FF2B5EF4-FFF2-40B4-BE49-F238E27FC236}">
                <a16:creationId xmlns:a16="http://schemas.microsoft.com/office/drawing/2014/main" id="{C568FA2C-1841-F047-F23F-3C0330C4F62E}"/>
              </a:ext>
            </a:extLst>
          </p:cNvPr>
          <p:cNvSpPr/>
          <p:nvPr userDrawn="1"/>
        </p:nvSpPr>
        <p:spPr>
          <a:xfrm rot="5400000" flipH="1">
            <a:off x="4958529" y="-4965758"/>
            <a:ext cx="2286000" cy="12217514"/>
          </a:xfrm>
          <a:prstGeom prst="rect">
            <a:avLst/>
          </a:prstGeom>
          <a:gradFill>
            <a:gsLst>
              <a:gs pos="20000">
                <a:srgbClr val="D861D4">
                  <a:alpha val="0"/>
                </a:srgbClr>
              </a:gs>
              <a:gs pos="100000">
                <a:srgbClr val="FF7037">
                  <a:alpha val="66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Rectangle 18">
            <a:extLst>
              <a:ext uri="{FF2B5EF4-FFF2-40B4-BE49-F238E27FC236}">
                <a16:creationId xmlns:a16="http://schemas.microsoft.com/office/drawing/2014/main" id="{6A7243A5-51CC-8BF1-A7F6-81D9B6FBFEE9}"/>
              </a:ext>
            </a:extLst>
          </p:cNvPr>
          <p:cNvSpPr/>
          <p:nvPr userDrawn="1"/>
        </p:nvSpPr>
        <p:spPr>
          <a:xfrm rot="16200000">
            <a:off x="-900224" y="892997"/>
            <a:ext cx="6860522" cy="5074531"/>
          </a:xfrm>
          <a:prstGeom prst="rect">
            <a:avLst/>
          </a:prstGeom>
          <a:gradFill>
            <a:gsLst>
              <a:gs pos="0">
                <a:srgbClr val="FA0036">
                  <a:alpha val="31000"/>
                </a:srgbClr>
              </a:gs>
              <a:gs pos="43000">
                <a:srgbClr val="FF907A">
                  <a:alpha val="16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822960" y="603504"/>
            <a:ext cx="10543032" cy="4114800"/>
          </a:xfrm>
        </p:spPr>
        <p:txBody>
          <a:bodyPr>
            <a:normAutofit/>
          </a:bodyPr>
          <a:lstStyle>
            <a:lvl1pPr algn="ctr">
              <a:defRPr sz="25000">
                <a:solidFill>
                  <a:schemeClr val="tx1"/>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lvl1pPr>
              <a:defRPr>
                <a:solidFill>
                  <a:schemeClr val="tx1"/>
                </a:solidFill>
              </a:defRPr>
            </a:lvl1pPr>
          </a:lstStyle>
          <a:p>
            <a:fld id="{A67DBB42-F341-4B13-8DB0-EA14943C16B1}" type="datetime2">
              <a:rPr lang="en-US" smtClean="0"/>
              <a:pPr/>
              <a:t>Wednesday, August 13, 2025</a:t>
            </a:fld>
            <a:endParaRPr lang="en-US"/>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2057400" y="4809744"/>
            <a:ext cx="8156448" cy="1545336"/>
          </a:xfrm>
        </p:spPr>
        <p:txBody>
          <a:bodyPr anchor="t">
            <a:noAutofit/>
          </a:bodyPr>
          <a:lstStyle>
            <a:lvl1pPr marL="0" indent="0" algn="ctr">
              <a:buNone/>
              <a:defRPr sz="2800" cap="all" spc="300" baseline="0">
                <a:solidFill>
                  <a:schemeClr val="tx1"/>
                </a:solidFill>
              </a:defRPr>
            </a:lvl1pPr>
            <a:lvl2pPr marL="228600" indent="0" algn="ctr">
              <a:buNone/>
              <a:defRPr sz="2400" cap="all" spc="300" baseline="0">
                <a:solidFill>
                  <a:schemeClr val="tx1"/>
                </a:solidFill>
              </a:defRPr>
            </a:lvl2pPr>
            <a:lvl3pPr marL="457200" indent="0" algn="ctr">
              <a:buNone/>
              <a:defRPr sz="2000" cap="all" spc="300" baseline="0">
                <a:solidFill>
                  <a:schemeClr val="tx1"/>
                </a:solidFill>
              </a:defRPr>
            </a:lvl3pPr>
            <a:lvl4pPr marL="685800" indent="0" algn="ctr">
              <a:buNone/>
              <a:defRPr sz="1800" cap="all" spc="300" baseline="0">
                <a:solidFill>
                  <a:schemeClr val="tx1"/>
                </a:solidFill>
              </a:defRPr>
            </a:lvl4pPr>
            <a:lvl5pPr marL="914400" indent="0" algn="ctr">
              <a:buNone/>
              <a:defRPr sz="1600" cap="all" spc="30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0061260"/>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Big Numb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822960" y="603504"/>
            <a:ext cx="10543032" cy="4114800"/>
          </a:xfrm>
        </p:spPr>
        <p:txBody>
          <a:bodyPr>
            <a:normAutofit/>
          </a:bodyPr>
          <a:lstStyle>
            <a:lvl1pPr algn="ctr">
              <a:defRPr sz="25000">
                <a:solidFill>
                  <a:schemeClr val="tx1"/>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lvl1pPr>
              <a:defRPr>
                <a:solidFill>
                  <a:schemeClr val="bg1"/>
                </a:solidFill>
              </a:defRPr>
            </a:lvl1pPr>
          </a:lstStyle>
          <a:p>
            <a:fld id="{A67DBB42-F341-4B13-8DB0-EA14943C16B1}" type="datetime2">
              <a:rPr lang="en-US" smtClean="0"/>
              <a:pPr/>
              <a:t>Wednesday, August 13, 2025</a:t>
            </a:fld>
            <a:endParaRPr lang="en-US"/>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a:t>
            </a:fld>
            <a:endParaRPr lang="en-US"/>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2057400" y="4809744"/>
            <a:ext cx="8156448" cy="1545336"/>
          </a:xfrm>
        </p:spPr>
        <p:txBody>
          <a:bodyPr anchor="t">
            <a:noAutofit/>
          </a:bodyPr>
          <a:lstStyle>
            <a:lvl1pPr marL="0" indent="0" algn="ctr">
              <a:buNone/>
              <a:defRPr sz="2800" cap="all" spc="300" baseline="0">
                <a:solidFill>
                  <a:schemeClr val="tx1"/>
                </a:solidFill>
              </a:defRPr>
            </a:lvl1pPr>
            <a:lvl2pPr marL="228600" indent="0" algn="ctr">
              <a:buNone/>
              <a:defRPr sz="2400" cap="all" spc="300" baseline="0">
                <a:solidFill>
                  <a:schemeClr val="tx1"/>
                </a:solidFill>
              </a:defRPr>
            </a:lvl2pPr>
            <a:lvl3pPr marL="457200" indent="0" algn="ctr">
              <a:buNone/>
              <a:defRPr sz="2000" cap="all" spc="300" baseline="0">
                <a:solidFill>
                  <a:schemeClr val="tx1"/>
                </a:solidFill>
              </a:defRPr>
            </a:lvl3pPr>
            <a:lvl4pPr marL="685800" indent="0" algn="ctr">
              <a:buNone/>
              <a:defRPr sz="1800" cap="all" spc="300" baseline="0">
                <a:solidFill>
                  <a:schemeClr val="tx1"/>
                </a:solidFill>
              </a:defRPr>
            </a:lvl4pPr>
            <a:lvl5pPr marL="914400" indent="0" algn="ctr">
              <a:buNone/>
              <a:defRPr sz="1600" cap="all" spc="30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6039709"/>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ig Number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731520" y="603504"/>
            <a:ext cx="10863072" cy="4206240"/>
          </a:xfrm>
        </p:spPr>
        <p:txBody>
          <a:bodyPr>
            <a:normAutofit/>
          </a:bodyPr>
          <a:lstStyle>
            <a:lvl1pPr algn="l">
              <a:defRPr sz="27800">
                <a:solidFill>
                  <a:schemeClr val="tx1"/>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06D1CA74-F3CB-4E54-8C43-DDC85602DA2D}" type="datetime2">
              <a:rPr lang="en-US" smtClean="0"/>
              <a:t>Wednesday, August 13, 2025</a:t>
            </a:fld>
            <a:endParaRPr lang="en-US"/>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731520" y="4809744"/>
            <a:ext cx="5897880" cy="1353312"/>
          </a:xfrm>
        </p:spPr>
        <p:txBody>
          <a:bodyPr>
            <a:normAutofit/>
          </a:bodyPr>
          <a:lstStyle>
            <a:lvl1pPr marL="0" indent="0" algn="l">
              <a:buNone/>
              <a:defRPr sz="2800">
                <a:solidFill>
                  <a:schemeClr val="tx1"/>
                </a:solidFill>
              </a:defRPr>
            </a:lvl1pPr>
            <a:lvl2pPr marL="228600" indent="0" algn="l">
              <a:buNone/>
              <a:defRPr sz="2400">
                <a:solidFill>
                  <a:schemeClr val="tx1"/>
                </a:solidFill>
              </a:defRPr>
            </a:lvl2pPr>
            <a:lvl3pPr marL="457200" indent="0" algn="l">
              <a:buNone/>
              <a:defRPr sz="2000">
                <a:solidFill>
                  <a:schemeClr val="tx1"/>
                </a:solidFill>
              </a:defRPr>
            </a:lvl3pPr>
            <a:lvl4pPr marL="685800" indent="0" algn="l">
              <a:buNone/>
              <a:defRPr sz="1800">
                <a:solidFill>
                  <a:schemeClr val="tx1"/>
                </a:solidFill>
              </a:defRPr>
            </a:lvl4pPr>
            <a:lvl5pPr marL="914400" indent="0" algn="l">
              <a:buNone/>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0438903"/>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58E3E8-0931-8EEE-FF77-1C25EBBE79AA}"/>
              </a:ext>
            </a:extLst>
          </p:cNvPr>
          <p:cNvSpPr/>
          <p:nvPr userDrawn="1"/>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E0C29-D9B0-E434-079F-9F0C40DF20EC}"/>
              </a:ext>
            </a:extLst>
          </p:cNvPr>
          <p:cNvSpPr/>
          <p:nvPr userDrawn="1"/>
        </p:nvSpPr>
        <p:spPr>
          <a:xfrm rot="5400000" flipH="1">
            <a:off x="-1399562" y="1399556"/>
            <a:ext cx="6875820" cy="4076703"/>
          </a:xfrm>
          <a:prstGeom prst="rect">
            <a:avLst/>
          </a:prstGeom>
          <a:gradFill>
            <a:gsLst>
              <a:gs pos="11000">
                <a:srgbClr val="92248E"/>
              </a:gs>
              <a:gs pos="100000">
                <a:srgbClr val="FF411C">
                  <a:alpha val="8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F9F604E-FEFA-3809-8244-5B72EE7BB044}"/>
              </a:ext>
            </a:extLst>
          </p:cNvPr>
          <p:cNvSpPr/>
          <p:nvPr userDrawn="1"/>
        </p:nvSpPr>
        <p:spPr>
          <a:xfrm rot="16200000">
            <a:off x="890124" y="3681875"/>
            <a:ext cx="2296453" cy="4076701"/>
          </a:xfrm>
          <a:prstGeom prst="rect">
            <a:avLst/>
          </a:prstGeom>
          <a:gradFill>
            <a:gsLst>
              <a:gs pos="0">
                <a:srgbClr val="DA002F">
                  <a:alpha val="55000"/>
                </a:srgbClr>
              </a:gs>
              <a:gs pos="100000">
                <a:srgbClr val="FF907A">
                  <a:alpha val="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D18E261-930C-6A44-A568-9DD2A88D3526}"/>
              </a:ext>
            </a:extLst>
          </p:cNvPr>
          <p:cNvSpPr/>
          <p:nvPr userDrawn="1"/>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rgbClr val="FFDBCC">
                  <a:alpha val="0"/>
                </a:srgbClr>
              </a:gs>
              <a:gs pos="100000">
                <a:srgbClr val="FF907A">
                  <a:alpha val="30000"/>
                </a:srgb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2648" y="850392"/>
            <a:ext cx="2935224" cy="3035808"/>
          </a:xfrm>
        </p:spPr>
        <p:txBody>
          <a:bodyPr anchor="t">
            <a:normAutofit/>
          </a:bodyPr>
          <a:lstStyle>
            <a:lvl1pPr algn="l">
              <a:lnSpc>
                <a:spcPct val="110000"/>
              </a:lnSpc>
              <a:defRPr sz="3200" cap="all" spc="700" baseline="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12648" y="5001768"/>
            <a:ext cx="2926080" cy="1490472"/>
          </a:xfrm>
        </p:spPr>
        <p:txBody>
          <a:bodyPr anchor="ctr">
            <a:normAutofit/>
          </a:bodyPr>
          <a:lstStyle>
            <a:lvl1pPr marL="0" indent="0" algn="l">
              <a:buNone/>
              <a:defRPr sz="1600" cap="all" spc="40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Date Placeholder 16">
            <a:extLst>
              <a:ext uri="{FF2B5EF4-FFF2-40B4-BE49-F238E27FC236}">
                <a16:creationId xmlns:a16="http://schemas.microsoft.com/office/drawing/2014/main" id="{7911B295-8CBE-7949-8048-EBF414619287}"/>
              </a:ext>
            </a:extLst>
          </p:cNvPr>
          <p:cNvSpPr>
            <a:spLocks noGrp="1"/>
          </p:cNvSpPr>
          <p:nvPr>
            <p:ph type="dt" sz="half" idx="10"/>
          </p:nvPr>
        </p:nvSpPr>
        <p:spPr>
          <a:xfrm>
            <a:off x="612648" y="6455664"/>
            <a:ext cx="2866644" cy="365760"/>
          </a:xfrm>
        </p:spPr>
        <p:txBody>
          <a:bodyPr/>
          <a:lstStyle>
            <a:lvl1pPr>
              <a:defRPr>
                <a:solidFill>
                  <a:schemeClr val="tx1"/>
                </a:solidFill>
              </a:defRPr>
            </a:lvl1pPr>
          </a:lstStyle>
          <a:p>
            <a:fld id="{D13647E4-A40C-47B0-8F60-493CEFCF7B87}" type="datetime2">
              <a:rPr lang="en-US" smtClean="0"/>
              <a:pPr/>
              <a:t>Wednesday, August 13, 2025</a:t>
            </a:fld>
            <a:endParaRPr lang="en-US"/>
          </a:p>
        </p:txBody>
      </p:sp>
      <p:sp>
        <p:nvSpPr>
          <p:cNvPr id="18" name="Footer Placeholder 17">
            <a:extLst>
              <a:ext uri="{FF2B5EF4-FFF2-40B4-BE49-F238E27FC236}">
                <a16:creationId xmlns:a16="http://schemas.microsoft.com/office/drawing/2014/main" id="{EEDD729C-2F42-9729-3280-C9066997083D}"/>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19" name="Slide Number Placeholder 18">
            <a:extLst>
              <a:ext uri="{FF2B5EF4-FFF2-40B4-BE49-F238E27FC236}">
                <a16:creationId xmlns:a16="http://schemas.microsoft.com/office/drawing/2014/main" id="{036F8F79-3CDB-6415-DDB2-2D674522D5B0}"/>
              </a:ext>
            </a:extLst>
          </p:cNvPr>
          <p:cNvSpPr>
            <a:spLocks noGrp="1"/>
          </p:cNvSpPr>
          <p:nvPr>
            <p:ph type="sldNum" sz="quarter" idx="12"/>
          </p:nvPr>
        </p:nvSpPr>
        <p:spPr>
          <a:xfrm>
            <a:off x="3461004" y="6455664"/>
            <a:ext cx="548640" cy="365760"/>
          </a:xfrm>
        </p:spPr>
        <p:txBody>
          <a:bodyPr/>
          <a:lstStyle>
            <a:lvl1pPr>
              <a:defRPr>
                <a:solidFill>
                  <a:schemeClr val="tx1"/>
                </a:solidFill>
              </a:defRPr>
            </a:lvl1pPr>
          </a:lstStyle>
          <a:p>
            <a:fld id="{CC057153-B650-4DEB-B370-79DDCFDCE934}" type="slidenum">
              <a:rPr lang="en-US" smtClean="0"/>
              <a:pPr/>
              <a:t>‹#›</a:t>
            </a:fld>
            <a:endParaRPr lang="en-US"/>
          </a:p>
        </p:txBody>
      </p:sp>
      <p:sp>
        <p:nvSpPr>
          <p:cNvPr id="15" name="Picture Placeholder 14">
            <a:extLst>
              <a:ext uri="{FF2B5EF4-FFF2-40B4-BE49-F238E27FC236}">
                <a16:creationId xmlns:a16="http://schemas.microsoft.com/office/drawing/2014/main" id="{B889FC6C-F243-CA40-35F8-13153EA5EBE9}"/>
              </a:ext>
            </a:extLst>
          </p:cNvPr>
          <p:cNvSpPr>
            <a:spLocks noGrp="1"/>
          </p:cNvSpPr>
          <p:nvPr>
            <p:ph type="pic" sz="quarter" idx="13"/>
          </p:nvPr>
        </p:nvSpPr>
        <p:spPr>
          <a:xfrm>
            <a:off x="4076700" y="0"/>
            <a:ext cx="8115300" cy="6858000"/>
          </a:xfrm>
          <a:blipFill>
            <a:blip r:embed="rId2">
              <a:alphaModFix amt="85000"/>
              <a:extLst>
                <a:ext uri="{28A0092B-C50C-407E-A947-70E740481C1C}">
                  <a14:useLocalDpi xmlns:a14="http://schemas.microsoft.com/office/drawing/2010/main"/>
                </a:ext>
              </a:extLst>
            </a:blip>
            <a:stretch>
              <a:fillRect/>
            </a:stretch>
          </a:blipFill>
        </p:spPr>
        <p:txBody>
          <a:bodyPr vert="horz" lIns="91440" tIns="0" rIns="0" bIns="0" rtlCol="0">
            <a:noAutofit/>
          </a:bodyPr>
          <a:lstStyle>
            <a:lvl1pPr>
              <a:defRPr lang="en-US" sz="2400" b="0" i="0"/>
            </a:lvl1pPr>
          </a:lstStyle>
          <a:p>
            <a:pPr marL="0" lvl="0" indent="0">
              <a:lnSpc>
                <a:spcPct val="150000"/>
              </a:lnSpc>
              <a:buFontTx/>
              <a:buNone/>
            </a:pPr>
            <a:endParaRPr lang="en-US"/>
          </a:p>
        </p:txBody>
      </p:sp>
    </p:spTree>
    <p:extLst>
      <p:ext uri="{BB962C8B-B14F-4D97-AF65-F5344CB8AC3E}">
        <p14:creationId xmlns:p14="http://schemas.microsoft.com/office/powerpoint/2010/main" val="128015799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Big Number 3">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860A6143-4068-5643-F18F-17A53862D2FE}"/>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A665D91-A683-4C0E-1B5F-1AAB6F2C2F13}"/>
              </a:ext>
            </a:extLst>
          </p:cNvPr>
          <p:cNvSpPr/>
          <p:nvPr userDrawn="1"/>
        </p:nvSpPr>
        <p:spPr>
          <a:xfrm flipH="1">
            <a:off x="9842751" y="0"/>
            <a:ext cx="2377600" cy="6858000"/>
          </a:xfrm>
          <a:prstGeom prst="rect">
            <a:avLst/>
          </a:prstGeom>
          <a:gradFill>
            <a:gsLst>
              <a:gs pos="0">
                <a:srgbClr val="FF907A"/>
              </a:gs>
              <a:gs pos="100000">
                <a:srgbClr val="DA002F">
                  <a:alpha val="85882"/>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437C38F-B4C9-D0C5-FD07-A245491067BE}"/>
              </a:ext>
            </a:extLst>
          </p:cNvPr>
          <p:cNvSpPr/>
          <p:nvPr userDrawn="1"/>
        </p:nvSpPr>
        <p:spPr>
          <a:xfrm flipH="1">
            <a:off x="9842745" y="-1"/>
            <a:ext cx="2377599" cy="4572001"/>
          </a:xfrm>
          <a:prstGeom prst="rect">
            <a:avLst/>
          </a:prstGeom>
          <a:gradFill>
            <a:gsLst>
              <a:gs pos="26000">
                <a:srgbClr val="FE4A00">
                  <a:alpha val="0"/>
                </a:srgbClr>
              </a:gs>
              <a:gs pos="100000">
                <a:srgbClr val="DA002F">
                  <a:alpha val="65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C900F59-B076-DE27-F5BA-5498B25CF11E}"/>
              </a:ext>
            </a:extLst>
          </p:cNvPr>
          <p:cNvSpPr/>
          <p:nvPr userDrawn="1"/>
        </p:nvSpPr>
        <p:spPr>
          <a:xfrm rot="5400000" flipH="1">
            <a:off x="7602538" y="2240199"/>
            <a:ext cx="6858001" cy="2377599"/>
          </a:xfrm>
          <a:prstGeom prst="rect">
            <a:avLst/>
          </a:prstGeom>
          <a:gradFill>
            <a:gsLst>
              <a:gs pos="2000">
                <a:srgbClr val="9B3597"/>
              </a:gs>
              <a:gs pos="60000">
                <a:srgbClr val="D861D4">
                  <a:alpha val="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094B55C4-A115-653E-5C00-DEEE99628752}"/>
              </a:ext>
            </a:extLst>
          </p:cNvPr>
          <p:cNvSpPr/>
          <p:nvPr userDrawn="1"/>
        </p:nvSpPr>
        <p:spPr>
          <a:xfrm rot="12508972">
            <a:off x="8596731" y="1673989"/>
            <a:ext cx="3201591" cy="4397456"/>
          </a:xfrm>
          <a:custGeom>
            <a:avLst/>
            <a:gdLst>
              <a:gd name="connsiteX0" fmla="*/ 3201591 w 3201591"/>
              <a:gd name="connsiteY0" fmla="*/ 4296647 h 4397456"/>
              <a:gd name="connsiteX1" fmla="*/ 3007294 w 3201591"/>
              <a:gd name="connsiteY1" fmla="*/ 4346606 h 4397456"/>
              <a:gd name="connsiteX2" fmla="*/ 2502877 w 3201591"/>
              <a:gd name="connsiteY2" fmla="*/ 4397456 h 4397456"/>
              <a:gd name="connsiteX3" fmla="*/ 0 w 3201591"/>
              <a:gd name="connsiteY3" fmla="*/ 1894579 h 4397456"/>
              <a:gd name="connsiteX4" fmla="*/ 733076 w 3201591"/>
              <a:gd name="connsiteY4" fmla="*/ 124777 h 4397456"/>
              <a:gd name="connsiteX5" fmla="*/ 870365 w 3201591"/>
              <a:gd name="connsiteY5" fmla="*/ 0 h 43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1591" h="4397456">
                <a:moveTo>
                  <a:pt x="3201591" y="4296647"/>
                </a:moveTo>
                <a:lnTo>
                  <a:pt x="3007294" y="4346606"/>
                </a:lnTo>
                <a:cubicBezTo>
                  <a:pt x="2844362" y="4379947"/>
                  <a:pt x="2675664" y="4397456"/>
                  <a:pt x="2502877" y="4397456"/>
                </a:cubicBezTo>
                <a:cubicBezTo>
                  <a:pt x="1120576" y="4397456"/>
                  <a:pt x="0" y="3276880"/>
                  <a:pt x="0" y="1894579"/>
                </a:cubicBezTo>
                <a:cubicBezTo>
                  <a:pt x="0" y="1203428"/>
                  <a:pt x="280144" y="577709"/>
                  <a:pt x="733076" y="124777"/>
                </a:cubicBezTo>
                <a:lnTo>
                  <a:pt x="870365" y="0"/>
                </a:lnTo>
                <a:close/>
              </a:path>
            </a:pathLst>
          </a:custGeom>
          <a:gradFill>
            <a:gsLst>
              <a:gs pos="31000">
                <a:srgbClr val="FF907A">
                  <a:alpha val="0"/>
                </a:srgbClr>
              </a:gs>
              <a:gs pos="85000">
                <a:srgbClr val="FFBCAF">
                  <a:alpha val="1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731520" y="603503"/>
            <a:ext cx="8678444" cy="4330805"/>
          </a:xfrm>
        </p:spPr>
        <p:txBody>
          <a:bodyPr anchor="t">
            <a:normAutofit/>
          </a:bodyPr>
          <a:lstStyle>
            <a:lvl1pPr algn="l">
              <a:defRPr sz="21500">
                <a:solidFill>
                  <a:schemeClr val="tx1"/>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06D1CA74-F3CB-4E54-8C43-DDC85602DA2D}" type="datetime2">
              <a:rPr lang="en-US" smtClean="0"/>
              <a:t>Wednesday, August 13, 2025</a:t>
            </a:fld>
            <a:endParaRPr lang="en-US"/>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731520" y="5102352"/>
            <a:ext cx="5897880" cy="1353312"/>
          </a:xfrm>
        </p:spPr>
        <p:txBody>
          <a:bodyPr anchor="ctr">
            <a:noAutofit/>
          </a:bodyPr>
          <a:lstStyle>
            <a:lvl1pPr marL="0" indent="0" algn="l">
              <a:buNone/>
              <a:defRPr sz="2400">
                <a:solidFill>
                  <a:schemeClr val="tx1"/>
                </a:solidFill>
              </a:defRPr>
            </a:lvl1pPr>
            <a:lvl2pPr marL="228600" indent="0" algn="l">
              <a:buNone/>
              <a:defRPr sz="2000">
                <a:solidFill>
                  <a:schemeClr val="tx1"/>
                </a:solidFill>
              </a:defRPr>
            </a:lvl2pPr>
            <a:lvl3pPr marL="457200" indent="0" algn="l">
              <a:buNone/>
              <a:defRPr sz="1800">
                <a:solidFill>
                  <a:schemeClr val="tx1"/>
                </a:solidFill>
              </a:defRPr>
            </a:lvl3pPr>
            <a:lvl4pPr marL="685800" indent="0" algn="l">
              <a:buNone/>
              <a:defRPr sz="1600">
                <a:solidFill>
                  <a:schemeClr val="tx1"/>
                </a:solidFill>
              </a:defRPr>
            </a:lvl4pPr>
            <a:lvl5pPr marL="914400" indent="0" algn="l">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1132389"/>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Statement 1">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AFD00E-68E4-2C52-ADE7-B3CCEEF5D30D}"/>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FA70C64-A82F-539E-FA22-E9EDFA88F0CB}"/>
              </a:ext>
            </a:extLst>
          </p:cNvPr>
          <p:cNvSpPr/>
          <p:nvPr userDrawn="1"/>
        </p:nvSpPr>
        <p:spPr>
          <a:xfrm flipH="1">
            <a:off x="-1" y="0"/>
            <a:ext cx="3076356" cy="6858000"/>
          </a:xfrm>
          <a:prstGeom prst="rect">
            <a:avLst/>
          </a:prstGeom>
          <a:gradFill>
            <a:gsLst>
              <a:gs pos="0">
                <a:srgbClr val="FF907A"/>
              </a:gs>
              <a:gs pos="100000">
                <a:srgbClr val="DA002F">
                  <a:alpha val="85882"/>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B51035-B1FE-075C-1780-50D3B30B2326}"/>
              </a:ext>
            </a:extLst>
          </p:cNvPr>
          <p:cNvSpPr/>
          <p:nvPr userDrawn="1"/>
        </p:nvSpPr>
        <p:spPr>
          <a:xfrm flipH="1">
            <a:off x="-6" y="-1"/>
            <a:ext cx="3076355" cy="4572001"/>
          </a:xfrm>
          <a:prstGeom prst="rect">
            <a:avLst/>
          </a:prstGeom>
          <a:gradFill>
            <a:gsLst>
              <a:gs pos="26000">
                <a:srgbClr val="FE4A00">
                  <a:alpha val="0"/>
                </a:srgbClr>
              </a:gs>
              <a:gs pos="100000">
                <a:srgbClr val="DA002F">
                  <a:alpha val="65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B1594AB-F53B-583B-B352-D96F6BEA3EAE}"/>
              </a:ext>
            </a:extLst>
          </p:cNvPr>
          <p:cNvSpPr/>
          <p:nvPr userDrawn="1"/>
        </p:nvSpPr>
        <p:spPr>
          <a:xfrm rot="5400000" flipH="1">
            <a:off x="-1890835" y="1890822"/>
            <a:ext cx="6858001" cy="3076355"/>
          </a:xfrm>
          <a:prstGeom prst="rect">
            <a:avLst/>
          </a:prstGeom>
          <a:gradFill>
            <a:gsLst>
              <a:gs pos="2000">
                <a:srgbClr val="9B3597"/>
              </a:gs>
              <a:gs pos="60000">
                <a:srgbClr val="D861D4">
                  <a:alpha val="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3897458" y="731520"/>
            <a:ext cx="6794097" cy="5559552"/>
          </a:xfrm>
        </p:spPr>
        <p:txBody>
          <a:bodyPr anchor="ctr">
            <a:noAutofit/>
          </a:bodyPr>
          <a:lstStyle>
            <a:lvl1pPr marL="0" indent="0">
              <a:lnSpc>
                <a:spcPct val="100000"/>
              </a:lnSpc>
              <a:buNone/>
              <a:defRPr sz="4800" b="1">
                <a:latin typeface="+mj-lt"/>
              </a:defRPr>
            </a:lvl1pPr>
            <a:lvl2pPr marL="228600" indent="0">
              <a:lnSpc>
                <a:spcPct val="100000"/>
              </a:lnSpc>
              <a:buNone/>
              <a:defRPr sz="4400" b="1">
                <a:latin typeface="+mj-lt"/>
              </a:defRPr>
            </a:lvl2pPr>
            <a:lvl3pPr marL="457200" indent="0">
              <a:lnSpc>
                <a:spcPct val="100000"/>
              </a:lnSpc>
              <a:buNone/>
              <a:defRPr sz="4000" b="1">
                <a:latin typeface="+mj-lt"/>
              </a:defRPr>
            </a:lvl3pPr>
            <a:lvl4pPr marL="685800" indent="0">
              <a:lnSpc>
                <a:spcPct val="100000"/>
              </a:lnSpc>
              <a:buNone/>
              <a:defRPr sz="3600" b="1">
                <a:latin typeface="+mj-lt"/>
              </a:defRPr>
            </a:lvl4pPr>
            <a:lvl5pPr marL="914400" indent="0">
              <a:lnSpc>
                <a:spcPct val="100000"/>
              </a:lnSpc>
              <a:buNone/>
              <a:defRPr sz="3200" b="1">
                <a:latin typeface="+mj-lt"/>
              </a:defRPr>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tx1"/>
                </a:solidFill>
              </a:defRPr>
            </a:lvl1pPr>
          </a:lstStyle>
          <a:p>
            <a:fld id="{0CA9B8D8-D96F-41A6-BA4F-3AC7B82BEA7B}" type="datetime2">
              <a:rPr lang="en-US" smtClean="0"/>
              <a:pPr/>
              <a:t>Wednesday, August 13, 2025</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
        <p:nvSpPr>
          <p:cNvPr id="14" name="Freeform: Shape 13">
            <a:extLst>
              <a:ext uri="{FF2B5EF4-FFF2-40B4-BE49-F238E27FC236}">
                <a16:creationId xmlns:a16="http://schemas.microsoft.com/office/drawing/2014/main" id="{516DC94B-3BDB-1A55-CF02-E0ACF543DF06}"/>
              </a:ext>
            </a:extLst>
          </p:cNvPr>
          <p:cNvSpPr/>
          <p:nvPr userDrawn="1"/>
        </p:nvSpPr>
        <p:spPr>
          <a:xfrm rot="10800000">
            <a:off x="-25" y="875999"/>
            <a:ext cx="2609262" cy="4648800"/>
          </a:xfrm>
          <a:custGeom>
            <a:avLst/>
            <a:gdLst>
              <a:gd name="connsiteX0" fmla="*/ 2324400 w 2609262"/>
              <a:gd name="connsiteY0" fmla="*/ 4648800 h 4648800"/>
              <a:gd name="connsiteX1" fmla="*/ 0 w 2609262"/>
              <a:gd name="connsiteY1" fmla="*/ 2324400 h 4648800"/>
              <a:gd name="connsiteX2" fmla="*/ 2324400 w 2609262"/>
              <a:gd name="connsiteY2" fmla="*/ 0 h 4648800"/>
              <a:gd name="connsiteX3" fmla="*/ 2562056 w 2609262"/>
              <a:gd name="connsiteY3" fmla="*/ 12001 h 4648800"/>
              <a:gd name="connsiteX4" fmla="*/ 2609262 w 2609262"/>
              <a:gd name="connsiteY4" fmla="*/ 19205 h 4648800"/>
              <a:gd name="connsiteX5" fmla="*/ 2609262 w 2609262"/>
              <a:gd name="connsiteY5" fmla="*/ 4629595 h 4648800"/>
              <a:gd name="connsiteX6" fmla="*/ 2562056 w 2609262"/>
              <a:gd name="connsiteY6" fmla="*/ 4636799 h 4648800"/>
              <a:gd name="connsiteX7" fmla="*/ 2324400 w 2609262"/>
              <a:gd name="connsiteY7" fmla="*/ 4648800 h 464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9262" h="4648800">
                <a:moveTo>
                  <a:pt x="2324400" y="4648800"/>
                </a:moveTo>
                <a:cubicBezTo>
                  <a:pt x="1040669" y="4648800"/>
                  <a:pt x="0" y="3608131"/>
                  <a:pt x="0" y="2324400"/>
                </a:cubicBezTo>
                <a:cubicBezTo>
                  <a:pt x="0" y="1040669"/>
                  <a:pt x="1040669" y="0"/>
                  <a:pt x="2324400" y="0"/>
                </a:cubicBezTo>
                <a:cubicBezTo>
                  <a:pt x="2404633" y="0"/>
                  <a:pt x="2483917" y="4065"/>
                  <a:pt x="2562056" y="12001"/>
                </a:cubicBezTo>
                <a:lnTo>
                  <a:pt x="2609262" y="19205"/>
                </a:lnTo>
                <a:lnTo>
                  <a:pt x="2609262" y="4629595"/>
                </a:lnTo>
                <a:lnTo>
                  <a:pt x="2562056" y="4636799"/>
                </a:lnTo>
                <a:cubicBezTo>
                  <a:pt x="2483917" y="4644735"/>
                  <a:pt x="2404633" y="4648800"/>
                  <a:pt x="2324400" y="4648800"/>
                </a:cubicBezTo>
                <a:close/>
              </a:path>
            </a:pathLst>
          </a:custGeom>
          <a:gradFill>
            <a:gsLst>
              <a:gs pos="31000">
                <a:srgbClr val="FF907A">
                  <a:alpha val="0"/>
                </a:srgbClr>
              </a:gs>
              <a:gs pos="85000">
                <a:srgbClr val="FFBCAF">
                  <a:alpha val="12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0792323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Statement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09A4D1-63C5-2E23-5C6B-F8AF94782183}"/>
              </a:ext>
            </a:extLst>
          </p:cNvPr>
          <p:cNvSpPr/>
          <p:nvPr userDrawn="1"/>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grpSp>
        <p:nvGrpSpPr>
          <p:cNvPr id="8" name="Group 7">
            <a:extLst>
              <a:ext uri="{FF2B5EF4-FFF2-40B4-BE49-F238E27FC236}">
                <a16:creationId xmlns:a16="http://schemas.microsoft.com/office/drawing/2014/main" id="{42070271-1317-4457-72C3-9560AF9D7416}"/>
              </a:ext>
            </a:extLst>
          </p:cNvPr>
          <p:cNvGrpSpPr/>
          <p:nvPr userDrawn="1"/>
        </p:nvGrpSpPr>
        <p:grpSpPr>
          <a:xfrm flipH="1" flipV="1">
            <a:off x="-12756" y="2522"/>
            <a:ext cx="12217513" cy="6863044"/>
            <a:chOff x="585170" y="-169430"/>
            <a:chExt cx="12217513" cy="6863044"/>
          </a:xfrm>
        </p:grpSpPr>
        <p:sp>
          <p:nvSpPr>
            <p:cNvPr id="9" name="Rectangle 8">
              <a:extLst>
                <a:ext uri="{FF2B5EF4-FFF2-40B4-BE49-F238E27FC236}">
                  <a16:creationId xmlns:a16="http://schemas.microsoft.com/office/drawing/2014/main" id="{A3EA2358-7C35-E7F3-E8C3-3D28909E4016}"/>
                </a:ext>
              </a:extLst>
            </p:cNvPr>
            <p:cNvSpPr/>
            <p:nvPr/>
          </p:nvSpPr>
          <p:spPr>
            <a:xfrm>
              <a:off x="585170" y="-169430"/>
              <a:ext cx="12217513" cy="6860523"/>
            </a:xfrm>
            <a:prstGeom prst="rect">
              <a:avLst/>
            </a:prstGeom>
            <a:gradFill>
              <a:gsLst>
                <a:gs pos="0">
                  <a:srgbClr val="FF411C">
                    <a:alpha val="66000"/>
                  </a:srgbClr>
                </a:gs>
                <a:gs pos="99000">
                  <a:srgbClr val="962077"/>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id="{8E347F1A-F45E-1DB5-00F2-8254D6979D46}"/>
                </a:ext>
              </a:extLst>
            </p:cNvPr>
            <p:cNvSpPr/>
            <p:nvPr/>
          </p:nvSpPr>
          <p:spPr>
            <a:xfrm rot="10800000" flipH="1">
              <a:off x="585170" y="-169430"/>
              <a:ext cx="12203060" cy="6863044"/>
            </a:xfrm>
            <a:prstGeom prst="rect">
              <a:avLst/>
            </a:prstGeom>
            <a:gradFill>
              <a:gsLst>
                <a:gs pos="0">
                  <a:srgbClr val="FA0036">
                    <a:alpha val="3922"/>
                  </a:srgbClr>
                </a:gs>
                <a:gs pos="99000">
                  <a:srgbClr val="92248E">
                    <a:alpha val="97647"/>
                  </a:srgb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B4CF8B62-DFD0-EBF8-5BB9-282EB5B6124B}"/>
                </a:ext>
              </a:extLst>
            </p:cNvPr>
            <p:cNvSpPr/>
            <p:nvPr/>
          </p:nvSpPr>
          <p:spPr>
            <a:xfrm rot="5400000" flipH="1">
              <a:off x="5550927" y="-5130142"/>
              <a:ext cx="2286000" cy="12217513"/>
            </a:xfrm>
            <a:prstGeom prst="rect">
              <a:avLst/>
            </a:prstGeom>
            <a:gradFill>
              <a:gsLst>
                <a:gs pos="20000">
                  <a:srgbClr val="D861D4">
                    <a:alpha val="0"/>
                  </a:srgbClr>
                </a:gs>
                <a:gs pos="100000">
                  <a:srgbClr val="FF7037">
                    <a:alpha val="66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3EBCED88-F67D-F1DB-27DB-72BF0D6DDBFF}"/>
                </a:ext>
              </a:extLst>
            </p:cNvPr>
            <p:cNvSpPr/>
            <p:nvPr/>
          </p:nvSpPr>
          <p:spPr>
            <a:xfrm rot="16200000">
              <a:off x="-1313867" y="1732127"/>
              <a:ext cx="6860522" cy="3062447"/>
            </a:xfrm>
            <a:prstGeom prst="rect">
              <a:avLst/>
            </a:prstGeom>
            <a:gradFill>
              <a:gsLst>
                <a:gs pos="0">
                  <a:srgbClr val="FA0036">
                    <a:alpha val="31000"/>
                  </a:srgbClr>
                </a:gs>
                <a:gs pos="43000">
                  <a:srgbClr val="FF907A">
                    <a:alpha val="16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4" name="Freeform: Shape 13">
            <a:extLst>
              <a:ext uri="{FF2B5EF4-FFF2-40B4-BE49-F238E27FC236}">
                <a16:creationId xmlns:a16="http://schemas.microsoft.com/office/drawing/2014/main" id="{D6EBBFD2-5112-E929-5402-0348DC2938AB}"/>
              </a:ext>
            </a:extLst>
          </p:cNvPr>
          <p:cNvSpPr/>
          <p:nvPr userDrawn="1"/>
        </p:nvSpPr>
        <p:spPr>
          <a:xfrm rot="12508972">
            <a:off x="345743" y="2050044"/>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41000">
                <a:srgbClr val="FF907A">
                  <a:alpha val="0"/>
                </a:srgbClr>
              </a:gs>
              <a:gs pos="100000">
                <a:srgbClr val="FFBCAF">
                  <a:alpha val="33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ectangle 12">
            <a:extLst>
              <a:ext uri="{FF2B5EF4-FFF2-40B4-BE49-F238E27FC236}">
                <a16:creationId xmlns:a16="http://schemas.microsoft.com/office/drawing/2014/main" id="{7069311F-FD36-C119-8B93-522F477634FB}"/>
              </a:ext>
            </a:extLst>
          </p:cNvPr>
          <p:cNvSpPr/>
          <p:nvPr userDrawn="1"/>
        </p:nvSpPr>
        <p:spPr>
          <a:xfrm flipV="1">
            <a:off x="-18286" y="-5046"/>
            <a:ext cx="12221346" cy="50949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4F262D5A-EE5C-4193-987D-280BD08F6A0F}" type="datetime2">
              <a:rPr lang="en-US" smtClean="0"/>
              <a:t>Wednesday, August 13, 2025</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731519" y="731520"/>
            <a:ext cx="9181224" cy="3806425"/>
          </a:xfrm>
        </p:spPr>
        <p:txBody>
          <a:bodyPr anchor="t">
            <a:noAutofit/>
          </a:bodyPr>
          <a:lstStyle>
            <a:lvl1pPr marL="0" indent="0">
              <a:lnSpc>
                <a:spcPct val="110000"/>
              </a:lnSpc>
              <a:buNone/>
              <a:defRPr sz="4600" b="1" cap="all" spc="100" baseline="0">
                <a:latin typeface="+mj-lt"/>
              </a:defRPr>
            </a:lvl1pPr>
            <a:lvl2pPr marL="228600" indent="0">
              <a:lnSpc>
                <a:spcPct val="110000"/>
              </a:lnSpc>
              <a:buNone/>
              <a:defRPr sz="3600" b="1" cap="all" spc="100" baseline="0">
                <a:latin typeface="+mj-lt"/>
              </a:defRPr>
            </a:lvl2pPr>
            <a:lvl3pPr marL="457200" indent="0">
              <a:lnSpc>
                <a:spcPct val="110000"/>
              </a:lnSpc>
              <a:buNone/>
              <a:defRPr sz="3200" b="1" cap="all" spc="100" baseline="0">
                <a:latin typeface="+mj-lt"/>
              </a:defRPr>
            </a:lvl3pPr>
            <a:lvl4pPr marL="685800" indent="0">
              <a:lnSpc>
                <a:spcPct val="110000"/>
              </a:lnSpc>
              <a:buNone/>
              <a:defRPr sz="2800" b="1" cap="all" spc="100" baseline="0">
                <a:latin typeface="+mj-lt"/>
              </a:defRPr>
            </a:lvl4pPr>
            <a:lvl5pPr marL="914400" indent="0">
              <a:lnSpc>
                <a:spcPct val="110000"/>
              </a:lnSpc>
              <a:buNone/>
              <a:defRPr sz="2400" b="1" cap="all" spc="100" baseline="0">
                <a:latin typeface="+mj-lt"/>
              </a:defRPr>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26282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499616" y="1497555"/>
            <a:ext cx="9198864" cy="2875175"/>
          </a:xfrm>
        </p:spPr>
        <p:txBody>
          <a:bodyPr anchor="ctr">
            <a:normAutofit/>
          </a:bodyPr>
          <a:lstStyle>
            <a:lvl1pPr>
              <a:defRPr sz="4400" b="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909C1686-4256-43E6-865C-4BF3DB34C3D3}" type="datetime2">
              <a:rPr lang="en-US" smtClean="0"/>
              <a:t>Wednesday, August 13, 2025</a:t>
            </a:fld>
            <a:endParaRPr lang="en-US"/>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499616" y="4950267"/>
            <a:ext cx="9198864" cy="466344"/>
          </a:xfrm>
        </p:spPr>
        <p:txBody>
          <a:bodyPr>
            <a:noAutofit/>
          </a:bodyPr>
          <a:lstStyle>
            <a:lvl1pPr marL="0" indent="0">
              <a:buNone/>
              <a:defRPr sz="1600" b="1" cap="all" spc="300" baseline="0">
                <a:solidFill>
                  <a:schemeClr val="tx1"/>
                </a:solidFill>
                <a:latin typeface="+mj-lt"/>
              </a:defRPr>
            </a:lvl1pPr>
            <a:lvl2pPr marL="228600" indent="0">
              <a:buNone/>
              <a:defRPr sz="1400" b="1" cap="all" spc="300" baseline="0">
                <a:solidFill>
                  <a:schemeClr val="tx1"/>
                </a:solidFill>
                <a:latin typeface="+mj-lt"/>
              </a:defRPr>
            </a:lvl2pPr>
            <a:lvl3pPr marL="457200" indent="0">
              <a:buNone/>
              <a:defRPr sz="1200" b="1" cap="all" spc="300" baseline="0">
                <a:solidFill>
                  <a:schemeClr val="tx1"/>
                </a:solidFill>
                <a:latin typeface="+mj-lt"/>
              </a:defRPr>
            </a:lvl3pPr>
            <a:lvl4pPr marL="685800" indent="0">
              <a:buNone/>
              <a:defRPr sz="1100" b="1" cap="all" spc="300" baseline="0">
                <a:solidFill>
                  <a:schemeClr val="tx1"/>
                </a:solidFill>
                <a:latin typeface="+mj-lt"/>
              </a:defRPr>
            </a:lvl4pPr>
            <a:lvl5pPr marL="914400" indent="0">
              <a:buNone/>
              <a:defRPr sz="1050" b="1" cap="all" spc="300" baseline="0">
                <a:solidFill>
                  <a:schemeClr val="tx1"/>
                </a:solidFill>
                <a:latin typeface="+mj-lt"/>
              </a:defRPr>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49805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FC56EE-453D-5604-2E61-F764A3FDA126}"/>
              </a:ext>
            </a:extLst>
          </p:cNvPr>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1662A2B-9DD8-5EC4-BCB1-63528BC5702D}"/>
              </a:ext>
            </a:extLst>
          </p:cNvPr>
          <p:cNvSpPr/>
          <p:nvPr userDrawn="1"/>
        </p:nvSpPr>
        <p:spPr>
          <a:xfrm>
            <a:off x="1009651" y="1028701"/>
            <a:ext cx="10172700" cy="480059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45EB8F9-14EA-461D-4CF6-028B1A6C9953}"/>
              </a:ext>
            </a:extLst>
          </p:cNvPr>
          <p:cNvSpPr/>
          <p:nvPr userDrawn="1"/>
        </p:nvSpPr>
        <p:spPr>
          <a:xfrm rot="10800000" flipH="1">
            <a:off x="1009650" y="5372523"/>
            <a:ext cx="10172700" cy="456773"/>
          </a:xfrm>
          <a:prstGeom prst="rect">
            <a:avLst/>
          </a:prstGeom>
          <a:gradFill>
            <a:gsLst>
              <a:gs pos="35000">
                <a:srgbClr val="FE4A00">
                  <a:alpha val="66667"/>
                </a:srgbClr>
              </a:gs>
              <a:gs pos="100000">
                <a:srgbClr val="FA0036">
                  <a:alpha val="91765"/>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71F073D-B57E-E4FF-CD14-0C7AB24ACA47}"/>
              </a:ext>
            </a:extLst>
          </p:cNvPr>
          <p:cNvSpPr/>
          <p:nvPr userDrawn="1"/>
        </p:nvSpPr>
        <p:spPr>
          <a:xfrm flipH="1">
            <a:off x="6057900" y="5372527"/>
            <a:ext cx="5124449" cy="456772"/>
          </a:xfrm>
          <a:prstGeom prst="rect">
            <a:avLst/>
          </a:prstGeom>
          <a:gradFill>
            <a:gsLst>
              <a:gs pos="9000">
                <a:srgbClr val="E349BB">
                  <a:alpha val="61961"/>
                </a:srgbClr>
              </a:gs>
              <a:gs pos="99000">
                <a:srgbClr val="92248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664208" y="1536192"/>
            <a:ext cx="8759952" cy="2852928"/>
          </a:xfrm>
        </p:spPr>
        <p:txBody>
          <a:bodyPr anchor="ctr">
            <a:normAutofit/>
          </a:bodyPr>
          <a:lstStyle>
            <a:lvl1pPr>
              <a:lnSpc>
                <a:spcPct val="100000"/>
              </a:lnSpc>
              <a:defRPr sz="3200" b="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lvl1pPr>
              <a:defRPr>
                <a:solidFill>
                  <a:schemeClr val="tx1"/>
                </a:solidFill>
              </a:defRPr>
            </a:lvl1pPr>
          </a:lstStyle>
          <a:p>
            <a:fld id="{909C1686-4256-43E6-865C-4BF3DB34C3D3}" type="datetime2">
              <a:rPr lang="en-US" smtClean="0"/>
              <a:pPr/>
              <a:t>Wednesday, August 13, 2025</a:t>
            </a:fld>
            <a:endParaRPr lang="en-US"/>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737360" y="4416552"/>
            <a:ext cx="8759952" cy="649224"/>
          </a:xfrm>
        </p:spPr>
        <p:txBody>
          <a:bodyPr anchor="ctr">
            <a:noAutofit/>
          </a:bodyPr>
          <a:lstStyle>
            <a:lvl1pPr marL="0" indent="0">
              <a:buNone/>
              <a:defRPr sz="1600" b="1" cap="all" spc="400" baseline="0">
                <a:solidFill>
                  <a:schemeClr val="tx1"/>
                </a:solidFill>
                <a:latin typeface="+mj-lt"/>
              </a:defRPr>
            </a:lvl1pPr>
            <a:lvl2pPr marL="228600" indent="0">
              <a:buNone/>
              <a:defRPr sz="1400" b="1" cap="all" spc="400">
                <a:solidFill>
                  <a:schemeClr val="tx1"/>
                </a:solidFill>
                <a:latin typeface="+mj-lt"/>
              </a:defRPr>
            </a:lvl2pPr>
            <a:lvl3pPr marL="457200" indent="0">
              <a:buNone/>
              <a:defRPr sz="1200" b="1" cap="all" spc="400">
                <a:solidFill>
                  <a:schemeClr val="tx1"/>
                </a:solidFill>
                <a:latin typeface="+mj-lt"/>
              </a:defRPr>
            </a:lvl3pPr>
            <a:lvl4pPr marL="685800" indent="0">
              <a:buNone/>
              <a:defRPr sz="1100" b="1" cap="all" spc="400">
                <a:solidFill>
                  <a:schemeClr val="tx1"/>
                </a:solidFill>
                <a:latin typeface="+mj-lt"/>
              </a:defRPr>
            </a:lvl4pPr>
            <a:lvl5pPr marL="914400" indent="0">
              <a:buNone/>
              <a:defRPr sz="1050" b="1" cap="all" spc="400">
                <a:solidFill>
                  <a:schemeClr val="tx1"/>
                </a:solidFill>
                <a:latin typeface="+mj-lt"/>
              </a:defRPr>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10008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FC56EE-453D-5604-2E61-F764A3FDA126}"/>
              </a:ext>
            </a:extLst>
          </p:cNvPr>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7E8987B-30CC-703A-B6CB-AB5A46C75EEE}"/>
              </a:ext>
            </a:extLst>
          </p:cNvPr>
          <p:cNvSpPr/>
          <p:nvPr userDrawn="1"/>
        </p:nvSpPr>
        <p:spPr>
          <a:xfrm>
            <a:off x="1009651" y="1028701"/>
            <a:ext cx="10172700" cy="480059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335B987-327A-F416-7CAE-DBC2ADFD14CC}"/>
              </a:ext>
            </a:extLst>
          </p:cNvPr>
          <p:cNvSpPr/>
          <p:nvPr userDrawn="1"/>
        </p:nvSpPr>
        <p:spPr>
          <a:xfrm rot="10800000" flipH="1">
            <a:off x="1009651" y="4853253"/>
            <a:ext cx="10172700" cy="976045"/>
          </a:xfrm>
          <a:prstGeom prst="rect">
            <a:avLst/>
          </a:prstGeom>
          <a:gradFill>
            <a:gsLst>
              <a:gs pos="0">
                <a:srgbClr val="FE4A00">
                  <a:alpha val="66667"/>
                </a:srgbClr>
              </a:gs>
              <a:gs pos="100000">
                <a:srgbClr val="9C2C97"/>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Rectangle 15">
            <a:extLst>
              <a:ext uri="{FF2B5EF4-FFF2-40B4-BE49-F238E27FC236}">
                <a16:creationId xmlns:a16="http://schemas.microsoft.com/office/drawing/2014/main" id="{7CC65A21-2227-80AA-BCC4-DA2AD5381941}"/>
              </a:ext>
            </a:extLst>
          </p:cNvPr>
          <p:cNvSpPr/>
          <p:nvPr userDrawn="1"/>
        </p:nvSpPr>
        <p:spPr>
          <a:xfrm flipH="1">
            <a:off x="1009648" y="4853256"/>
            <a:ext cx="7105652" cy="976043"/>
          </a:xfrm>
          <a:prstGeom prst="rect">
            <a:avLst/>
          </a:prstGeom>
          <a:gradFill>
            <a:gsLst>
              <a:gs pos="0">
                <a:srgbClr val="FF6753">
                  <a:alpha val="0"/>
                </a:srgbClr>
              </a:gs>
              <a:gs pos="99000">
                <a:srgbClr val="D6002E">
                  <a:alpha val="44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2020824" y="1737360"/>
            <a:ext cx="8156448" cy="2569464"/>
          </a:xfrm>
        </p:spPr>
        <p:txBody>
          <a:bodyPr anchor="ctr">
            <a:normAutofit/>
          </a:bodyPr>
          <a:lstStyle>
            <a:lvl1pPr algn="ctr">
              <a:lnSpc>
                <a:spcPct val="110000"/>
              </a:lnSpc>
              <a:defRPr sz="3600" b="0" cap="none" spc="0" baseline="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lvl1pPr>
              <a:defRPr>
                <a:solidFill>
                  <a:schemeClr val="tx1"/>
                </a:solidFill>
              </a:defRPr>
            </a:lvl1pPr>
          </a:lstStyle>
          <a:p>
            <a:fld id="{909C1686-4256-43E6-865C-4BF3DB34C3D3}" type="datetime2">
              <a:rPr lang="en-US" smtClean="0"/>
              <a:pPr/>
              <a:t>Wednesday, August 13, 2025</a:t>
            </a:fld>
            <a:endParaRPr lang="en-US"/>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499616" y="5020056"/>
            <a:ext cx="9198864" cy="649224"/>
          </a:xfrm>
        </p:spPr>
        <p:txBody>
          <a:bodyPr anchor="ctr">
            <a:noAutofit/>
          </a:bodyPr>
          <a:lstStyle>
            <a:lvl1pPr marL="0" indent="0" algn="ctr">
              <a:buNone/>
              <a:defRPr sz="1600" b="1" cap="all" spc="400" baseline="0">
                <a:solidFill>
                  <a:schemeClr val="bg1"/>
                </a:solidFill>
              </a:defRPr>
            </a:lvl1pPr>
            <a:lvl2pPr marL="228600" indent="0" algn="ctr">
              <a:buNone/>
              <a:defRPr sz="1400" b="1" cap="all" spc="400">
                <a:solidFill>
                  <a:schemeClr val="bg1"/>
                </a:solidFill>
              </a:defRPr>
            </a:lvl2pPr>
            <a:lvl3pPr marL="457200" indent="0" algn="ctr">
              <a:buNone/>
              <a:defRPr sz="1200" b="1" cap="all" spc="400">
                <a:solidFill>
                  <a:schemeClr val="bg1"/>
                </a:solidFill>
              </a:defRPr>
            </a:lvl3pPr>
            <a:lvl4pPr marL="685800" indent="0" algn="ctr">
              <a:buNone/>
              <a:defRPr sz="1100" b="1" cap="all" spc="400">
                <a:solidFill>
                  <a:schemeClr val="bg1"/>
                </a:solidFill>
              </a:defRPr>
            </a:lvl4pPr>
            <a:lvl5pPr marL="914400" indent="0" algn="ctr">
              <a:buNone/>
              <a:defRPr sz="1050" b="1" cap="all" spc="400">
                <a:solidFill>
                  <a:schemeClr val="bg1"/>
                </a:solidFill>
              </a:defRPr>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5225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96CF6D-CD12-544A-2FFA-9EA21D92072E}"/>
              </a:ext>
            </a:extLst>
          </p:cNvPr>
          <p:cNvSpPr/>
          <p:nvPr userDrawn="1"/>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8" name="Rectangle 7">
            <a:extLst>
              <a:ext uri="{FF2B5EF4-FFF2-40B4-BE49-F238E27FC236}">
                <a16:creationId xmlns:a16="http://schemas.microsoft.com/office/drawing/2014/main" id="{68519C3D-ECDE-2787-3717-DA29A112F6F9}"/>
              </a:ext>
            </a:extLst>
          </p:cNvPr>
          <p:cNvSpPr/>
          <p:nvPr userDrawn="1"/>
        </p:nvSpPr>
        <p:spPr>
          <a:xfrm>
            <a:off x="1009651" y="1028698"/>
            <a:ext cx="10172706" cy="480060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C3966D-F5E1-07D2-79E3-99BF7F5B5407}"/>
              </a:ext>
            </a:extLst>
          </p:cNvPr>
          <p:cNvSpPr/>
          <p:nvPr userDrawn="1"/>
        </p:nvSpPr>
        <p:spPr>
          <a:xfrm flipH="1">
            <a:off x="1009649" y="1028699"/>
            <a:ext cx="10174534" cy="4800598"/>
          </a:xfrm>
          <a:prstGeom prst="rect">
            <a:avLst/>
          </a:prstGeom>
          <a:gradFill>
            <a:gsLst>
              <a:gs pos="9000">
                <a:srgbClr val="FF9265"/>
              </a:gs>
              <a:gs pos="95000">
                <a:srgbClr val="DA002F">
                  <a:alpha val="79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853FF58-C1F8-FA09-074D-AB8E9FBA1FDD}"/>
              </a:ext>
            </a:extLst>
          </p:cNvPr>
          <p:cNvSpPr/>
          <p:nvPr userDrawn="1"/>
        </p:nvSpPr>
        <p:spPr>
          <a:xfrm rot="10800000" flipH="1">
            <a:off x="1005991" y="4421079"/>
            <a:ext cx="10176358" cy="1408215"/>
          </a:xfrm>
          <a:prstGeom prst="rect">
            <a:avLst/>
          </a:prstGeom>
          <a:gradFill>
            <a:gsLst>
              <a:gs pos="26000">
                <a:srgbClr val="BA0267">
                  <a:alpha val="0"/>
                </a:srgbClr>
              </a:gs>
              <a:gs pos="95000">
                <a:srgbClr val="9B3597">
                  <a:alpha val="62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190FAB-1CE4-606E-199A-287AA035D1DB}"/>
              </a:ext>
            </a:extLst>
          </p:cNvPr>
          <p:cNvSpPr/>
          <p:nvPr userDrawn="1"/>
        </p:nvSpPr>
        <p:spPr>
          <a:xfrm rot="5400000" flipH="1">
            <a:off x="3568444" y="-1531928"/>
            <a:ext cx="4800598" cy="9921854"/>
          </a:xfrm>
          <a:prstGeom prst="rect">
            <a:avLst/>
          </a:prstGeom>
          <a:gradFill>
            <a:gsLst>
              <a:gs pos="22000">
                <a:srgbClr val="A60296">
                  <a:alpha val="49000"/>
                </a:srgbClr>
              </a:gs>
              <a:gs pos="99000">
                <a:srgbClr val="DA002F">
                  <a:alpha val="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655064" y="1481328"/>
            <a:ext cx="8001000" cy="2752344"/>
          </a:xfrm>
        </p:spPr>
        <p:txBody>
          <a:bodyPr anchor="ctr">
            <a:normAutofit/>
          </a:bodyPr>
          <a:lstStyle>
            <a:lvl1pPr>
              <a:lnSpc>
                <a:spcPct val="120000"/>
              </a:lnSpc>
              <a:defRPr sz="3200" b="0" cap="none" spc="0" baseline="0">
                <a:solidFill>
                  <a:schemeClr val="bg1"/>
                </a:solidFill>
              </a:defRPr>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lvl1pPr>
              <a:defRPr>
                <a:solidFill>
                  <a:schemeClr val="tx1"/>
                </a:solidFill>
              </a:defRPr>
            </a:lvl1pPr>
          </a:lstStyle>
          <a:p>
            <a:fld id="{909C1686-4256-43E6-865C-4BF3DB34C3D3}" type="datetime2">
              <a:rPr lang="en-US" smtClean="0"/>
              <a:pPr/>
              <a:t>Wednesday, August 13, 2025</a:t>
            </a:fld>
            <a:endParaRPr lang="en-US"/>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655064" y="4736592"/>
            <a:ext cx="9006840" cy="795528"/>
          </a:xfrm>
        </p:spPr>
        <p:txBody>
          <a:bodyPr anchor="ctr">
            <a:normAutofit/>
          </a:bodyPr>
          <a:lstStyle>
            <a:lvl1pPr marL="0" indent="0">
              <a:buNone/>
              <a:defRPr sz="2200" b="1" cap="all" spc="400" baseline="0">
                <a:solidFill>
                  <a:schemeClr val="bg1"/>
                </a:solidFill>
                <a:latin typeface="+mj-lt"/>
              </a:defRPr>
            </a:lvl1pPr>
            <a:lvl2pPr marL="228600" indent="0">
              <a:buNone/>
              <a:defRPr sz="2000" b="1" cap="all" spc="400" baseline="0">
                <a:solidFill>
                  <a:schemeClr val="bg1"/>
                </a:solidFill>
                <a:latin typeface="+mj-lt"/>
              </a:defRPr>
            </a:lvl2pPr>
            <a:lvl3pPr marL="457200" indent="0">
              <a:buNone/>
              <a:defRPr sz="1800" b="1" cap="all" spc="400" baseline="0">
                <a:solidFill>
                  <a:schemeClr val="bg1"/>
                </a:solidFill>
                <a:latin typeface="+mj-lt"/>
              </a:defRPr>
            </a:lvl3pPr>
            <a:lvl4pPr marL="685800" indent="0">
              <a:buNone/>
              <a:defRPr sz="1600" b="1" cap="all" spc="400" baseline="0">
                <a:solidFill>
                  <a:schemeClr val="bg1"/>
                </a:solidFill>
                <a:latin typeface="+mj-lt"/>
              </a:defRPr>
            </a:lvl4pPr>
            <a:lvl5pPr marL="914400" indent="0">
              <a:buNone/>
              <a:defRPr sz="1400" b="1" cap="all" spc="400" baseline="0">
                <a:solidFill>
                  <a:schemeClr val="bg1"/>
                </a:solidFill>
                <a:latin typeface="+mj-lt"/>
              </a:defRPr>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53976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Quo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BA1F90E-DB4C-5EE4-753F-1A3C96013EEF}"/>
              </a:ext>
            </a:extLst>
          </p:cNvPr>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0A7D6A-F901-6FD5-62E6-38FBE76E0278}"/>
              </a:ext>
            </a:extLst>
          </p:cNvPr>
          <p:cNvSpPr/>
          <p:nvPr userDrawn="1"/>
        </p:nvSpPr>
        <p:spPr>
          <a:xfrm>
            <a:off x="1009651" y="1028701"/>
            <a:ext cx="10172700" cy="4800598"/>
          </a:xfrm>
          <a:prstGeom prst="rect">
            <a:avLst/>
          </a:prstGeom>
          <a:solidFill>
            <a:srgbClr val="FFFFFF"/>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FF0D5C-853B-2749-E5BC-06E387EA5FC0}"/>
              </a:ext>
            </a:extLst>
          </p:cNvPr>
          <p:cNvSpPr/>
          <p:nvPr userDrawn="1"/>
        </p:nvSpPr>
        <p:spPr>
          <a:xfrm flipH="1">
            <a:off x="8115303" y="1028698"/>
            <a:ext cx="3086100" cy="4800599"/>
          </a:xfrm>
          <a:prstGeom prst="rect">
            <a:avLst/>
          </a:prstGeom>
          <a:gradFill>
            <a:gsLst>
              <a:gs pos="0">
                <a:srgbClr val="FE4A00">
                  <a:alpha val="81000"/>
                </a:srgbClr>
              </a:gs>
              <a:gs pos="100000">
                <a:srgbClr val="9C2C97"/>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B25369D9-EA61-DE2F-90F2-D94E3501FA02}"/>
              </a:ext>
            </a:extLst>
          </p:cNvPr>
          <p:cNvSpPr/>
          <p:nvPr userDrawn="1"/>
        </p:nvSpPr>
        <p:spPr>
          <a:xfrm rot="10800000" flipH="1">
            <a:off x="8124832" y="1028696"/>
            <a:ext cx="3076572" cy="3584648"/>
          </a:xfrm>
          <a:prstGeom prst="rect">
            <a:avLst/>
          </a:prstGeom>
          <a:gradFill>
            <a:gsLst>
              <a:gs pos="0">
                <a:srgbClr val="FF6753">
                  <a:alpha val="0"/>
                </a:srgbClr>
              </a:gs>
              <a:gs pos="99000">
                <a:srgbClr val="D6002E">
                  <a:alpha val="44000"/>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737360" y="1399032"/>
            <a:ext cx="5751576" cy="4041648"/>
          </a:xfrm>
        </p:spPr>
        <p:txBody>
          <a:bodyPr anchor="ctr">
            <a:normAutofit/>
          </a:bodyPr>
          <a:lstStyle>
            <a:lvl1pPr>
              <a:lnSpc>
                <a:spcPct val="110000"/>
              </a:lnSpc>
              <a:defRPr sz="36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lvl1pPr>
              <a:defRPr>
                <a:solidFill>
                  <a:schemeClr val="tx1"/>
                </a:solidFill>
              </a:defRPr>
            </a:lvl1pPr>
          </a:lstStyle>
          <a:p>
            <a:fld id="{909C1686-4256-43E6-865C-4BF3DB34C3D3}" type="datetime2">
              <a:rPr lang="en-US" smtClean="0"/>
              <a:pPr/>
              <a:t>Wednesday, August 13, 2025</a:t>
            </a:fld>
            <a:endParaRPr lang="en-US"/>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8531352" y="1792224"/>
            <a:ext cx="2322576" cy="3465576"/>
          </a:xfrm>
        </p:spPr>
        <p:txBody>
          <a:bodyPr anchor="ctr">
            <a:noAutofit/>
          </a:bodyPr>
          <a:lstStyle>
            <a:lvl1pPr marL="0" indent="0" algn="ctr">
              <a:buNone/>
              <a:defRPr sz="1600" b="0" cap="all" spc="400" baseline="0">
                <a:solidFill>
                  <a:schemeClr val="bg1"/>
                </a:solidFill>
              </a:defRPr>
            </a:lvl1pPr>
            <a:lvl2pPr marL="228600" indent="0" algn="ctr">
              <a:buNone/>
              <a:defRPr sz="1400" b="0" cap="all" spc="400">
                <a:solidFill>
                  <a:schemeClr val="bg1"/>
                </a:solidFill>
              </a:defRPr>
            </a:lvl2pPr>
            <a:lvl3pPr marL="457200" indent="0" algn="ctr">
              <a:buNone/>
              <a:defRPr sz="1200" b="0" cap="all" spc="400">
                <a:solidFill>
                  <a:schemeClr val="bg1"/>
                </a:solidFill>
              </a:defRPr>
            </a:lvl3pPr>
            <a:lvl4pPr marL="685800" indent="0" algn="ctr">
              <a:buNone/>
              <a:defRPr sz="1100" b="0" cap="all" spc="400">
                <a:solidFill>
                  <a:schemeClr val="bg1"/>
                </a:solidFill>
              </a:defRPr>
            </a:lvl4pPr>
            <a:lvl5pPr marL="914400" indent="0" algn="ctr">
              <a:buNone/>
              <a:defRPr sz="1050" b="0" cap="all" spc="400">
                <a:solidFill>
                  <a:schemeClr val="bg1"/>
                </a:solidFill>
              </a:defRPr>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15937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Quote 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6249462-19B5-6FE4-E7A0-587EEC20D5C7}"/>
              </a:ext>
            </a:extLst>
          </p:cNvPr>
          <p:cNvSpPr/>
          <p:nvPr userDrawn="1"/>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CC26DA5-C419-9ABC-2F3F-D2666E63EBE0}"/>
              </a:ext>
            </a:extLst>
          </p:cNvPr>
          <p:cNvSpPr/>
          <p:nvPr userDrawn="1"/>
        </p:nvSpPr>
        <p:spPr>
          <a:xfrm>
            <a:off x="4075158" y="0"/>
            <a:ext cx="8116842" cy="6858000"/>
          </a:xfrm>
          <a:prstGeom prst="rect">
            <a:avLst/>
          </a:prstGeom>
          <a:gradFill>
            <a:gsLst>
              <a:gs pos="0">
                <a:srgbClr val="FF411C">
                  <a:alpha val="72941"/>
                </a:srgbClr>
              </a:gs>
              <a:gs pos="100000">
                <a:srgbClr val="92248E"/>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131E66E-449E-07B6-9540-9EEBB4A47C2D}"/>
              </a:ext>
            </a:extLst>
          </p:cNvPr>
          <p:cNvSpPr/>
          <p:nvPr userDrawn="1"/>
        </p:nvSpPr>
        <p:spPr>
          <a:xfrm>
            <a:off x="4075158" y="39884"/>
            <a:ext cx="8116842" cy="6818116"/>
          </a:xfrm>
          <a:prstGeom prst="rect">
            <a:avLst/>
          </a:prstGeom>
          <a:gradFill>
            <a:gsLst>
              <a:gs pos="18000">
                <a:srgbClr val="DA002F">
                  <a:alpha val="0"/>
                </a:srgbClr>
              </a:gs>
              <a:gs pos="98000">
                <a:srgbClr val="DA002F">
                  <a:alpha val="56863"/>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1D24EAB-2E9D-8A26-726D-B09AB6066974}"/>
              </a:ext>
            </a:extLst>
          </p:cNvPr>
          <p:cNvSpPr/>
          <p:nvPr userDrawn="1"/>
        </p:nvSpPr>
        <p:spPr>
          <a:xfrm rot="10800000">
            <a:off x="4096492" y="4571997"/>
            <a:ext cx="8095508" cy="2286002"/>
          </a:xfrm>
          <a:prstGeom prst="rect">
            <a:avLst/>
          </a:prstGeom>
          <a:gradFill>
            <a:gsLst>
              <a:gs pos="0">
                <a:srgbClr val="FF6C4F">
                  <a:alpha val="57647"/>
                </a:srgbClr>
              </a:gs>
              <a:gs pos="100000">
                <a:srgbClr val="FF523B">
                  <a:alpha val="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B25B741-2115-959B-7AC9-74888288C111}"/>
              </a:ext>
            </a:extLst>
          </p:cNvPr>
          <p:cNvSpPr/>
          <p:nvPr userDrawn="1"/>
        </p:nvSpPr>
        <p:spPr>
          <a:xfrm rot="13704304">
            <a:off x="6080918" y="830588"/>
            <a:ext cx="4998441" cy="4998441"/>
          </a:xfrm>
          <a:prstGeom prst="ellipse">
            <a:avLst/>
          </a:prstGeom>
          <a:gradFill>
            <a:gsLst>
              <a:gs pos="39000">
                <a:srgbClr val="FFDBCC">
                  <a:alpha val="0"/>
                </a:srgbClr>
              </a:gs>
              <a:gs pos="100000">
                <a:srgbClr val="FF907A">
                  <a:alpha val="20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1B21FF-F592-35C2-1447-CC16C6D5D884}"/>
              </a:ext>
            </a:extLst>
          </p:cNvPr>
          <p:cNvSpPr/>
          <p:nvPr userDrawn="1"/>
        </p:nvSpPr>
        <p:spPr>
          <a:xfrm>
            <a:off x="3794234" y="0"/>
            <a:ext cx="6142228"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438912"/>
            <a:ext cx="8714232" cy="4526280"/>
          </a:xfrm>
        </p:spPr>
        <p:txBody>
          <a:bodyPr anchor="ctr">
            <a:normAutofit/>
          </a:bodyPr>
          <a:lstStyle>
            <a:lvl1pPr algn="l">
              <a:lnSpc>
                <a:spcPct val="100000"/>
              </a:lnSpc>
              <a:defRPr sz="4000" b="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b="1" cap="all" spc="30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4369775" y="6455664"/>
            <a:ext cx="4672584" cy="365760"/>
          </a:xfrm>
        </p:spPr>
        <p:txBody>
          <a:bodyPr/>
          <a:lstStyle>
            <a:lvl1pPr>
              <a:defRPr>
                <a:solidFill>
                  <a:schemeClr val="tx1"/>
                </a:solidFill>
              </a:defRPr>
            </a:lvl1pPr>
          </a:lstStyle>
          <a:p>
            <a:fld id="{3FEDCD5E-E098-4859-9320-1C00AB957A52}" type="datetime2">
              <a:rPr lang="en-US" smtClean="0"/>
              <a:t>Wednesday, August 13, 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9024071" y="6455664"/>
            <a:ext cx="548640" cy="365760"/>
          </a:xfrm>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8247753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1_Quote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8B64739-EE83-38D9-FEB6-052B0A439E01}"/>
              </a:ext>
            </a:extLst>
          </p:cNvPr>
          <p:cNvSpPr/>
          <p:nvPr userDrawn="1"/>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BD6E9DF-C9D1-7C52-F14D-C1E423150950}"/>
              </a:ext>
            </a:extLst>
          </p:cNvPr>
          <p:cNvSpPr/>
          <p:nvPr userDrawn="1"/>
        </p:nvSpPr>
        <p:spPr>
          <a:xfrm>
            <a:off x="4075158" y="0"/>
            <a:ext cx="8116842" cy="6858000"/>
          </a:xfrm>
          <a:prstGeom prst="rect">
            <a:avLst/>
          </a:prstGeom>
          <a:gradFill>
            <a:gsLst>
              <a:gs pos="0">
                <a:srgbClr val="FF411C">
                  <a:alpha val="72941"/>
                </a:srgbClr>
              </a:gs>
              <a:gs pos="100000">
                <a:srgbClr val="92248E"/>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DAD9DB1-DA73-5384-4129-9D93F15E1313}"/>
              </a:ext>
            </a:extLst>
          </p:cNvPr>
          <p:cNvSpPr/>
          <p:nvPr userDrawn="1"/>
        </p:nvSpPr>
        <p:spPr>
          <a:xfrm>
            <a:off x="4075158" y="39884"/>
            <a:ext cx="8116842" cy="6818116"/>
          </a:xfrm>
          <a:prstGeom prst="rect">
            <a:avLst/>
          </a:prstGeom>
          <a:gradFill>
            <a:gsLst>
              <a:gs pos="18000">
                <a:srgbClr val="DA002F">
                  <a:alpha val="0"/>
                </a:srgbClr>
              </a:gs>
              <a:gs pos="98000">
                <a:srgbClr val="DA002F">
                  <a:alpha val="56863"/>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A8DDDB7-1ACE-4272-09B2-448495C96759}"/>
              </a:ext>
            </a:extLst>
          </p:cNvPr>
          <p:cNvSpPr/>
          <p:nvPr userDrawn="1"/>
        </p:nvSpPr>
        <p:spPr>
          <a:xfrm rot="10800000">
            <a:off x="4096492" y="4571997"/>
            <a:ext cx="8095508" cy="2286002"/>
          </a:xfrm>
          <a:prstGeom prst="rect">
            <a:avLst/>
          </a:prstGeom>
          <a:gradFill>
            <a:gsLst>
              <a:gs pos="0">
                <a:srgbClr val="FF6C4F">
                  <a:alpha val="57647"/>
                </a:srgbClr>
              </a:gs>
              <a:gs pos="100000">
                <a:srgbClr val="FF523B">
                  <a:alpha val="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C1D9B55-EEFC-99E0-8DFA-A37A152AE1D7}"/>
              </a:ext>
            </a:extLst>
          </p:cNvPr>
          <p:cNvSpPr/>
          <p:nvPr userDrawn="1"/>
        </p:nvSpPr>
        <p:spPr>
          <a:xfrm rot="13704304">
            <a:off x="6080918" y="830588"/>
            <a:ext cx="4998441" cy="4998441"/>
          </a:xfrm>
          <a:prstGeom prst="ellipse">
            <a:avLst/>
          </a:prstGeom>
          <a:gradFill>
            <a:gsLst>
              <a:gs pos="39000">
                <a:srgbClr val="FFDBCC">
                  <a:alpha val="0"/>
                </a:srgbClr>
              </a:gs>
              <a:gs pos="100000">
                <a:srgbClr val="FF907A">
                  <a:alpha val="20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2D0300-673B-32D0-E8CB-8DC017978C4B}"/>
              </a:ext>
            </a:extLst>
          </p:cNvPr>
          <p:cNvSpPr/>
          <p:nvPr userDrawn="1"/>
        </p:nvSpPr>
        <p:spPr>
          <a:xfrm>
            <a:off x="3836276" y="0"/>
            <a:ext cx="3258207"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731520" y="813816"/>
            <a:ext cx="5477256" cy="4581144"/>
          </a:xfrm>
        </p:spPr>
        <p:txBody>
          <a:bodyPr anchor="t">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31520" y="5669280"/>
            <a:ext cx="5376672" cy="777240"/>
          </a:xfrm>
        </p:spPr>
        <p:txBody>
          <a:bodyPr anchor="t">
            <a:normAutofit/>
          </a:bodyPr>
          <a:lstStyle>
            <a:lvl1pPr marL="0" indent="0" algn="l">
              <a:buNone/>
              <a:defRPr sz="1600" b="0" cap="all" spc="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Date Placeholder 17">
            <a:extLst>
              <a:ext uri="{FF2B5EF4-FFF2-40B4-BE49-F238E27FC236}">
                <a16:creationId xmlns:a16="http://schemas.microsoft.com/office/drawing/2014/main" id="{A77E17E2-B207-BFF2-D048-19ED7563227C}"/>
              </a:ext>
            </a:extLst>
          </p:cNvPr>
          <p:cNvSpPr>
            <a:spLocks noGrp="1"/>
          </p:cNvSpPr>
          <p:nvPr>
            <p:ph type="dt" sz="half" idx="10"/>
          </p:nvPr>
        </p:nvSpPr>
        <p:spPr/>
        <p:txBody>
          <a:bodyPr/>
          <a:lstStyle/>
          <a:p>
            <a:fld id="{D13647E4-A40C-47B0-8F60-493CEFCF7B87}" type="datetime2">
              <a:rPr lang="en-US" smtClean="0"/>
              <a:pPr/>
              <a:t>Wednesday, August 13, 2025</a:t>
            </a:fld>
            <a:endParaRPr lang="en-US"/>
          </a:p>
        </p:txBody>
      </p:sp>
      <p:sp>
        <p:nvSpPr>
          <p:cNvPr id="19" name="Footer Placeholder 18">
            <a:extLst>
              <a:ext uri="{FF2B5EF4-FFF2-40B4-BE49-F238E27FC236}">
                <a16:creationId xmlns:a16="http://schemas.microsoft.com/office/drawing/2014/main" id="{B20D5C17-3A66-391B-8427-0C7ECC43E7A4}"/>
              </a:ext>
            </a:extLst>
          </p:cNvPr>
          <p:cNvSpPr>
            <a:spLocks noGrp="1"/>
          </p:cNvSpPr>
          <p:nvPr>
            <p:ph type="ftr" sz="quarter" idx="11"/>
          </p:nvPr>
        </p:nvSpPr>
        <p:spPr/>
        <p:txBody>
          <a:bodyPr/>
          <a:lstStyle/>
          <a:p>
            <a:r>
              <a:rPr lang="en-US"/>
              <a:t>Sample Footer Text</a:t>
            </a:r>
          </a:p>
        </p:txBody>
      </p:sp>
      <p:sp>
        <p:nvSpPr>
          <p:cNvPr id="20" name="Slide Number Placeholder 19">
            <a:extLst>
              <a:ext uri="{FF2B5EF4-FFF2-40B4-BE49-F238E27FC236}">
                <a16:creationId xmlns:a16="http://schemas.microsoft.com/office/drawing/2014/main" id="{B774480D-E756-F873-A238-E7C02EE8A338}"/>
              </a:ext>
            </a:extLst>
          </p:cNvPr>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96718515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50E36A-9884-F555-9DE7-29A5CD0DEEDD}"/>
              </a:ext>
            </a:extLst>
          </p:cNvPr>
          <p:cNvSpPr/>
          <p:nvPr userDrawn="1"/>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7CCDFE1-20C1-1A89-A376-C1D675D61478}"/>
              </a:ext>
            </a:extLst>
          </p:cNvPr>
          <p:cNvSpPr/>
          <p:nvPr userDrawn="1"/>
        </p:nvSpPr>
        <p:spPr>
          <a:xfrm flipH="1">
            <a:off x="8123336" y="-4"/>
            <a:ext cx="3611463" cy="6858000"/>
          </a:xfrm>
          <a:prstGeom prst="rect">
            <a:avLst/>
          </a:prstGeom>
          <a:gradFill>
            <a:gsLst>
              <a:gs pos="0">
                <a:srgbClr val="DA002F">
                  <a:alpha val="76863"/>
                </a:srgbClr>
              </a:gs>
              <a:gs pos="100000">
                <a:srgbClr val="D351CE">
                  <a:alpha val="51765"/>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C466C24-72A5-F282-661D-C3202619E5DB}"/>
              </a:ext>
            </a:extLst>
          </p:cNvPr>
          <p:cNvSpPr/>
          <p:nvPr userDrawn="1"/>
        </p:nvSpPr>
        <p:spPr>
          <a:xfrm flipH="1">
            <a:off x="8123585" y="-2"/>
            <a:ext cx="4078192" cy="6858000"/>
          </a:xfrm>
          <a:prstGeom prst="rect">
            <a:avLst/>
          </a:prstGeom>
          <a:gradFill>
            <a:gsLst>
              <a:gs pos="22000">
                <a:srgbClr val="93258E">
                  <a:alpha val="70000"/>
                </a:srgbClr>
              </a:gs>
              <a:gs pos="99000">
                <a:srgbClr val="FE4A00">
                  <a:alpha val="74902"/>
                </a:srgb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F4BEF6B-879E-5E03-195B-7B7E6B401F68}"/>
              </a:ext>
            </a:extLst>
          </p:cNvPr>
          <p:cNvSpPr/>
          <p:nvPr userDrawn="1"/>
        </p:nvSpPr>
        <p:spPr>
          <a:xfrm rot="5400000">
            <a:off x="8426853" y="-345671"/>
            <a:ext cx="3429002" cy="4120348"/>
          </a:xfrm>
          <a:prstGeom prst="rect">
            <a:avLst/>
          </a:prstGeom>
          <a:gradFill>
            <a:gsLst>
              <a:gs pos="0">
                <a:srgbClr val="DA002F">
                  <a:alpha val="25490"/>
                </a:srgbClr>
              </a:gs>
              <a:gs pos="49000">
                <a:srgbClr val="93258E">
                  <a:alpha val="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31520" y="612648"/>
            <a:ext cx="4709160" cy="3712464"/>
          </a:xfrm>
        </p:spPr>
        <p:txBody>
          <a:bodyPr anchor="t">
            <a:normAutofit/>
          </a:bodyPr>
          <a:lstStyle>
            <a:lvl1pPr algn="l">
              <a:lnSpc>
                <a:spcPct val="110000"/>
              </a:lnSpc>
              <a:defRPr sz="4400" cap="all" spc="700" baseline="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31520" y="4882896"/>
            <a:ext cx="5376672" cy="1664208"/>
          </a:xfrm>
        </p:spPr>
        <p:txBody>
          <a:bodyPr anchor="ctr">
            <a:normAutofit/>
          </a:bodyPr>
          <a:lstStyle>
            <a:lvl1pPr marL="0" indent="0" algn="l">
              <a:buNone/>
              <a:defRPr sz="1600" cap="all" spc="40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Picture Placeholder 3">
            <a:extLst>
              <a:ext uri="{FF2B5EF4-FFF2-40B4-BE49-F238E27FC236}">
                <a16:creationId xmlns:a16="http://schemas.microsoft.com/office/drawing/2014/main" id="{AF2172B0-5F8C-B7F0-C446-DC4BEE8E6968}"/>
              </a:ext>
            </a:extLst>
          </p:cNvPr>
          <p:cNvSpPr>
            <a:spLocks noGrp="1"/>
          </p:cNvSpPr>
          <p:nvPr>
            <p:ph type="pic" sz="quarter" idx="13"/>
          </p:nvPr>
        </p:nvSpPr>
        <p:spPr>
          <a:xfrm>
            <a:off x="6095751" y="1012537"/>
            <a:ext cx="4756164" cy="4756162"/>
          </a:xfrm>
          <a:custGeom>
            <a:avLst/>
            <a:gdLst>
              <a:gd name="connsiteX0" fmla="*/ 2378082 w 4756164"/>
              <a:gd name="connsiteY0" fmla="*/ 0 h 4756162"/>
              <a:gd name="connsiteX1" fmla="*/ 4756164 w 4756164"/>
              <a:gd name="connsiteY1" fmla="*/ 2378081 h 4756162"/>
              <a:gd name="connsiteX2" fmla="*/ 2378082 w 4756164"/>
              <a:gd name="connsiteY2" fmla="*/ 4756162 h 4756162"/>
              <a:gd name="connsiteX3" fmla="*/ 0 w 4756164"/>
              <a:gd name="connsiteY3" fmla="*/ 2378081 h 4756162"/>
              <a:gd name="connsiteX4" fmla="*/ 2378082 w 4756164"/>
              <a:gd name="connsiteY4" fmla="*/ 0 h 4756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6164" h="4756162">
                <a:moveTo>
                  <a:pt x="2378082" y="0"/>
                </a:moveTo>
                <a:cubicBezTo>
                  <a:pt x="3691460" y="0"/>
                  <a:pt x="4756164" y="1064703"/>
                  <a:pt x="4756164" y="2378081"/>
                </a:cubicBezTo>
                <a:cubicBezTo>
                  <a:pt x="4756164" y="3691459"/>
                  <a:pt x="3691460" y="4756162"/>
                  <a:pt x="2378082" y="4756162"/>
                </a:cubicBezTo>
                <a:cubicBezTo>
                  <a:pt x="1064704" y="4756162"/>
                  <a:pt x="0" y="3691459"/>
                  <a:pt x="0" y="2378081"/>
                </a:cubicBezTo>
                <a:cubicBezTo>
                  <a:pt x="0" y="1064703"/>
                  <a:pt x="1064704" y="0"/>
                  <a:pt x="2378082" y="0"/>
                </a:cubicBezTo>
                <a:close/>
              </a:path>
            </a:pathLst>
          </a:custGeom>
          <a:blipFill>
            <a:blip r:embed="rId2">
              <a:alphaModFix amt="85000"/>
              <a:extLst>
                <a:ext uri="{28A0092B-C50C-407E-A947-70E740481C1C}">
                  <a14:useLocalDpi xmlns:a14="http://schemas.microsoft.com/office/drawing/2010/main"/>
                </a:ext>
              </a:extLst>
            </a:blip>
            <a:stretch>
              <a:fillRect/>
            </a:stretch>
          </a:blipFill>
        </p:spPr>
        <p:txBody>
          <a:bodyPr vert="horz" lIns="91440" tIns="0" rIns="0" bIns="0" rtlCol="0">
            <a:noAutofit/>
          </a:bodyPr>
          <a:lstStyle>
            <a:lvl1pPr>
              <a:defRPr lang="en-US" sz="2400" b="0" i="0"/>
            </a:lvl1pPr>
          </a:lstStyle>
          <a:p>
            <a:pPr marL="0" lvl="0" indent="0">
              <a:lnSpc>
                <a:spcPct val="150000"/>
              </a:lnSpc>
              <a:buFontTx/>
              <a:buNone/>
            </a:pPr>
            <a:endParaRPr lang="en-US"/>
          </a:p>
        </p:txBody>
      </p:sp>
      <p:sp>
        <p:nvSpPr>
          <p:cNvPr id="12" name="Date Placeholder 11">
            <a:extLst>
              <a:ext uri="{FF2B5EF4-FFF2-40B4-BE49-F238E27FC236}">
                <a16:creationId xmlns:a16="http://schemas.microsoft.com/office/drawing/2014/main" id="{30796B80-FA43-2B89-5F9F-72443F8E5C6E}"/>
              </a:ext>
            </a:extLst>
          </p:cNvPr>
          <p:cNvSpPr>
            <a:spLocks noGrp="1"/>
          </p:cNvSpPr>
          <p:nvPr>
            <p:ph type="dt" sz="half" idx="10"/>
          </p:nvPr>
        </p:nvSpPr>
        <p:spPr>
          <a:xfrm>
            <a:off x="8121724" y="6455664"/>
            <a:ext cx="3472868" cy="365760"/>
          </a:xfrm>
        </p:spPr>
        <p:txBody>
          <a:bodyPr/>
          <a:lstStyle/>
          <a:p>
            <a:fld id="{D13647E4-A40C-47B0-8F60-493CEFCF7B87}" type="datetime2">
              <a:rPr lang="en-US" smtClean="0"/>
              <a:pPr/>
              <a:t>Wednesday, August 13, 2025</a:t>
            </a:fld>
            <a:endParaRPr lang="en-US"/>
          </a:p>
        </p:txBody>
      </p:sp>
      <p:sp>
        <p:nvSpPr>
          <p:cNvPr id="13" name="Footer Placeholder 12">
            <a:extLst>
              <a:ext uri="{FF2B5EF4-FFF2-40B4-BE49-F238E27FC236}">
                <a16:creationId xmlns:a16="http://schemas.microsoft.com/office/drawing/2014/main" id="{FED2F463-51E0-AB87-A5B5-6942461AD535}"/>
              </a:ext>
            </a:extLst>
          </p:cNvPr>
          <p:cNvSpPr>
            <a:spLocks noGrp="1"/>
          </p:cNvSpPr>
          <p:nvPr>
            <p:ph type="ftr" sz="quarter" idx="11"/>
          </p:nvPr>
        </p:nvSpPr>
        <p:spPr/>
        <p:txBody>
          <a:bodyPr/>
          <a:lstStyle/>
          <a:p>
            <a:r>
              <a:rPr lang="en-US"/>
              <a:t>Sample Footer Text</a:t>
            </a:r>
          </a:p>
        </p:txBody>
      </p:sp>
      <p:sp>
        <p:nvSpPr>
          <p:cNvPr id="14" name="Slide Number Placeholder 13">
            <a:extLst>
              <a:ext uri="{FF2B5EF4-FFF2-40B4-BE49-F238E27FC236}">
                <a16:creationId xmlns:a16="http://schemas.microsoft.com/office/drawing/2014/main" id="{FC1096F3-B460-B6B3-0D52-AEFDD7F69A2E}"/>
              </a:ext>
            </a:extLst>
          </p:cNvPr>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33843778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Quote 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5686FDD-83D2-42BD-91C1-8F4FCA815954}"/>
              </a:ext>
            </a:extLst>
          </p:cNvPr>
          <p:cNvSpPr/>
          <p:nvPr userDrawn="1"/>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grpSp>
        <p:nvGrpSpPr>
          <p:cNvPr id="8" name="Group 7">
            <a:extLst>
              <a:ext uri="{FF2B5EF4-FFF2-40B4-BE49-F238E27FC236}">
                <a16:creationId xmlns:a16="http://schemas.microsoft.com/office/drawing/2014/main" id="{F5FB8796-75D7-7C83-08A7-AE7AA22212C3}"/>
              </a:ext>
            </a:extLst>
          </p:cNvPr>
          <p:cNvGrpSpPr/>
          <p:nvPr userDrawn="1"/>
        </p:nvGrpSpPr>
        <p:grpSpPr>
          <a:xfrm flipH="1" flipV="1">
            <a:off x="-12756" y="2522"/>
            <a:ext cx="12217513" cy="6863044"/>
            <a:chOff x="585170" y="-169430"/>
            <a:chExt cx="12217513" cy="6863044"/>
          </a:xfrm>
        </p:grpSpPr>
        <p:sp>
          <p:nvSpPr>
            <p:cNvPr id="9" name="Rectangle 8">
              <a:extLst>
                <a:ext uri="{FF2B5EF4-FFF2-40B4-BE49-F238E27FC236}">
                  <a16:creationId xmlns:a16="http://schemas.microsoft.com/office/drawing/2014/main" id="{EB783C3F-5A9D-D61B-3292-79B9BAF92199}"/>
                </a:ext>
              </a:extLst>
            </p:cNvPr>
            <p:cNvSpPr/>
            <p:nvPr/>
          </p:nvSpPr>
          <p:spPr>
            <a:xfrm>
              <a:off x="585170" y="-169430"/>
              <a:ext cx="12217513" cy="6860523"/>
            </a:xfrm>
            <a:prstGeom prst="rect">
              <a:avLst/>
            </a:prstGeom>
            <a:gradFill>
              <a:gsLst>
                <a:gs pos="0">
                  <a:srgbClr val="FF411C">
                    <a:alpha val="66000"/>
                  </a:srgbClr>
                </a:gs>
                <a:gs pos="99000">
                  <a:srgbClr val="962077"/>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id="{726E92D9-5E37-E37C-03F3-8C7E98648AC4}"/>
                </a:ext>
              </a:extLst>
            </p:cNvPr>
            <p:cNvSpPr/>
            <p:nvPr/>
          </p:nvSpPr>
          <p:spPr>
            <a:xfrm rot="10800000" flipH="1">
              <a:off x="585170" y="-169430"/>
              <a:ext cx="12203060" cy="6863044"/>
            </a:xfrm>
            <a:prstGeom prst="rect">
              <a:avLst/>
            </a:prstGeom>
            <a:gradFill>
              <a:gsLst>
                <a:gs pos="0">
                  <a:srgbClr val="FA0036">
                    <a:alpha val="3922"/>
                  </a:srgbClr>
                </a:gs>
                <a:gs pos="99000">
                  <a:srgbClr val="92248E">
                    <a:alpha val="97647"/>
                  </a:srgb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22338184-8002-7C70-BB3E-895CCED3737E}"/>
                </a:ext>
              </a:extLst>
            </p:cNvPr>
            <p:cNvSpPr/>
            <p:nvPr/>
          </p:nvSpPr>
          <p:spPr>
            <a:xfrm rot="5400000" flipH="1">
              <a:off x="5550927" y="-5130142"/>
              <a:ext cx="2286000" cy="12217513"/>
            </a:xfrm>
            <a:prstGeom prst="rect">
              <a:avLst/>
            </a:prstGeom>
            <a:gradFill>
              <a:gsLst>
                <a:gs pos="20000">
                  <a:srgbClr val="D861D4">
                    <a:alpha val="0"/>
                  </a:srgbClr>
                </a:gs>
                <a:gs pos="100000">
                  <a:srgbClr val="FF7037">
                    <a:alpha val="66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420DEC92-79EA-7FB3-88AD-16D5A2A460EA}"/>
                </a:ext>
              </a:extLst>
            </p:cNvPr>
            <p:cNvSpPr/>
            <p:nvPr/>
          </p:nvSpPr>
          <p:spPr>
            <a:xfrm rot="16200000">
              <a:off x="-1672708" y="2090968"/>
              <a:ext cx="6860522" cy="2344765"/>
            </a:xfrm>
            <a:prstGeom prst="rect">
              <a:avLst/>
            </a:prstGeom>
            <a:gradFill>
              <a:gsLst>
                <a:gs pos="0">
                  <a:srgbClr val="FA0036">
                    <a:alpha val="31000"/>
                  </a:srgbClr>
                </a:gs>
                <a:gs pos="43000">
                  <a:srgbClr val="FF907A">
                    <a:alpha val="16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3" name="Rectangle 12">
            <a:extLst>
              <a:ext uri="{FF2B5EF4-FFF2-40B4-BE49-F238E27FC236}">
                <a16:creationId xmlns:a16="http://schemas.microsoft.com/office/drawing/2014/main" id="{DAA43F48-9C17-9469-808D-7E2DC1603B06}"/>
              </a:ext>
            </a:extLst>
          </p:cNvPr>
          <p:cNvSpPr/>
          <p:nvPr userDrawn="1"/>
        </p:nvSpPr>
        <p:spPr>
          <a:xfrm>
            <a:off x="-18286" y="4719145"/>
            <a:ext cx="12221346" cy="21489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731519" y="603504"/>
            <a:ext cx="8248579" cy="3785616"/>
          </a:xfrm>
        </p:spPr>
        <p:txBody>
          <a:bodyPr anchor="t">
            <a:normAutofit/>
          </a:bodyPr>
          <a:lstStyle>
            <a:lvl1pPr algn="l">
              <a:lnSpc>
                <a:spcPct val="100000"/>
              </a:lnSpc>
              <a:defRPr sz="4400">
                <a:solidFill>
                  <a:schemeClr val="bg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31520" y="4965192"/>
            <a:ext cx="5431536" cy="1289304"/>
          </a:xfrm>
        </p:spPr>
        <p:txBody>
          <a:bodyPr anchor="ctr">
            <a:normAutofit/>
          </a:bodyPr>
          <a:lstStyle>
            <a:lvl1pPr marL="0" indent="0" algn="l">
              <a:buNone/>
              <a:defRPr sz="1800" cap="all" spc="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CD5EA18F-A462-4C85-A244-32772AE8C7DF}" type="datetime2">
              <a:rPr lang="en-US" smtClean="0"/>
              <a:t>Wednesday, August 13, 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5074045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1" y="294248"/>
            <a:ext cx="10844784" cy="958480"/>
          </a:xfrm>
        </p:spPr>
        <p:txBody>
          <a:bodyPr/>
          <a:lstStyle/>
          <a:p>
            <a:r>
              <a:rPr lang="en-US"/>
              <a:t>Click to edit Master title style</a:t>
            </a:r>
          </a:p>
        </p:txBody>
      </p:sp>
      <p:sp>
        <p:nvSpPr>
          <p:cNvPr id="9" name="Text Placeholder 8">
            <a:extLst>
              <a:ext uri="{FF2B5EF4-FFF2-40B4-BE49-F238E27FC236}">
                <a16:creationId xmlns:a16="http://schemas.microsoft.com/office/drawing/2014/main" id="{DA7BFCD9-16A4-5745-7BB3-7836095FF16B}"/>
              </a:ext>
            </a:extLst>
          </p:cNvPr>
          <p:cNvSpPr>
            <a:spLocks noGrp="1"/>
          </p:cNvSpPr>
          <p:nvPr>
            <p:ph type="body" sz="quarter" idx="13"/>
          </p:nvPr>
        </p:nvSpPr>
        <p:spPr>
          <a:xfrm>
            <a:off x="731521" y="1563624"/>
            <a:ext cx="5074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F30EDC57-7D17-D4C8-5C60-A44A480EA997}"/>
              </a:ext>
            </a:extLst>
          </p:cNvPr>
          <p:cNvSpPr>
            <a:spLocks noGrp="1"/>
          </p:cNvSpPr>
          <p:nvPr>
            <p:ph type="body" sz="quarter" idx="14"/>
          </p:nvPr>
        </p:nvSpPr>
        <p:spPr>
          <a:xfrm>
            <a:off x="6501384" y="1563624"/>
            <a:ext cx="5074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6ACC96B7-CBD7-4E1F-883F-2320FA3B46D5}" type="datetime2">
              <a:rPr lang="en-US" smtClean="0"/>
              <a:t>Wednesday, August 13, 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5770834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731520" y="292608"/>
            <a:ext cx="10844784" cy="960120"/>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731074" y="1380744"/>
            <a:ext cx="507492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7B5BB1DC-4DAA-D220-25A9-5752C158FDD3}"/>
              </a:ext>
            </a:extLst>
          </p:cNvPr>
          <p:cNvSpPr>
            <a:spLocks noGrp="1"/>
          </p:cNvSpPr>
          <p:nvPr>
            <p:ph type="body" sz="quarter" idx="13"/>
          </p:nvPr>
        </p:nvSpPr>
        <p:spPr>
          <a:xfrm>
            <a:off x="731520" y="2020888"/>
            <a:ext cx="5074920" cy="4114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BAB67A04-5E8D-18C5-D47A-A5B5CFE568A1}"/>
              </a:ext>
            </a:extLst>
          </p:cNvPr>
          <p:cNvSpPr>
            <a:spLocks noGrp="1"/>
          </p:cNvSpPr>
          <p:nvPr>
            <p:ph type="body" sz="quarter" idx="14"/>
          </p:nvPr>
        </p:nvSpPr>
        <p:spPr>
          <a:xfrm>
            <a:off x="6500622" y="2020888"/>
            <a:ext cx="5074920" cy="4114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501384" y="1380744"/>
            <a:ext cx="507492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BA8B663E-F5C1-4BBC-963F-2C0AAC89595E}" type="datetime2">
              <a:rPr lang="en-US" smtClean="0"/>
              <a:t>Wednesday, August 13, 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4382581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a:xfrm>
            <a:off x="731520" y="292608"/>
            <a:ext cx="9985248" cy="960120"/>
          </a:xfrm>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330304A-BF85-429F-B4C5-5A372662E621}" type="datetime2">
              <a:rPr lang="en-US" smtClean="0"/>
              <a:t>Wednesday, August 13, 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649691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4A0EA346-764B-44DA-8C93-A7D29299413F}" type="datetime2">
              <a:rPr lang="en-US" smtClean="0"/>
              <a:t>Wednesday, August 13, 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0291745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731520" y="553616"/>
            <a:ext cx="3595634" cy="1757505"/>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731520" y="2311121"/>
            <a:ext cx="3309608"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39309" cy="5752566"/>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0D4D21C6-717F-4092-8A64-BF3BC65518BE}" type="datetime2">
              <a:rPr lang="en-US" smtClean="0"/>
              <a:t>Wednesday, August 13, 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4965990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731520" y="557784"/>
            <a:ext cx="3713996" cy="2212313"/>
          </a:xfrm>
        </p:spPr>
        <p:txBody>
          <a:bodyPr anchor="t">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731520" y="2826137"/>
            <a:ext cx="3310128" cy="3153877"/>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CD193F96-6C31-4CEA-83E3-8D0C50B4A634}" type="datetime2">
              <a:rPr lang="en-US" smtClean="0"/>
              <a:t>Wednesday, August 13, 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9" name="Picture Placeholder 8">
            <a:extLst>
              <a:ext uri="{FF2B5EF4-FFF2-40B4-BE49-F238E27FC236}">
                <a16:creationId xmlns:a16="http://schemas.microsoft.com/office/drawing/2014/main" id="{6E5A5D34-8853-9D0F-8F1B-90E5CC5A7D5F}"/>
              </a:ext>
            </a:extLst>
          </p:cNvPr>
          <p:cNvSpPr>
            <a:spLocks noGrp="1"/>
          </p:cNvSpPr>
          <p:nvPr>
            <p:ph type="pic" sz="quarter" idx="13"/>
          </p:nvPr>
        </p:nvSpPr>
        <p:spPr>
          <a:xfrm>
            <a:off x="5421313" y="603504"/>
            <a:ext cx="6154737" cy="5376510"/>
          </a:xfrm>
          <a:blipFill dpi="0" rotWithShape="1">
            <a:blip r:embed="rId2">
              <a:alphaModFix amt="85000"/>
              <a:extLst>
                <a:ext uri="{28A0092B-C50C-407E-A947-70E740481C1C}">
                  <a14:useLocalDpi xmlns:a14="http://schemas.microsoft.com/office/drawing/2010/main"/>
                </a:ext>
              </a:extLst>
            </a:blip>
            <a:srcRect/>
            <a:stretch>
              <a:fillRect/>
            </a:stretch>
          </a:blipFill>
        </p:spPr>
        <p:txBody>
          <a:bodyPr/>
          <a:lstStyle/>
          <a:p>
            <a:endParaRPr lang="en-US"/>
          </a:p>
        </p:txBody>
      </p:sp>
    </p:spTree>
    <p:extLst>
      <p:ext uri="{BB962C8B-B14F-4D97-AF65-F5344CB8AC3E}">
        <p14:creationId xmlns:p14="http://schemas.microsoft.com/office/powerpoint/2010/main" val="27690216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sp useBgFill="1">
        <p:nvSpPr>
          <p:cNvPr id="3" name="Rectangle 2">
            <a:extLst>
              <a:ext uri="{FF2B5EF4-FFF2-40B4-BE49-F238E27FC236}">
                <a16:creationId xmlns:a16="http://schemas.microsoft.com/office/drawing/2014/main" id="{80E46A2F-19F0-DFCD-9CE3-04C79F793D8F}"/>
              </a:ext>
            </a:extLst>
          </p:cNvPr>
          <p:cNvSpPr/>
          <p:nvPr userDrawn="1"/>
        </p:nvSpPr>
        <p:spPr>
          <a:xfrm>
            <a:off x="0" y="0"/>
            <a:ext cx="12192000" cy="6858000"/>
          </a:xfrm>
          <a:prstGeom prst="rect">
            <a:avLst/>
          </a:prstGeom>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7" name="Rectangle 6">
            <a:extLst>
              <a:ext uri="{FF2B5EF4-FFF2-40B4-BE49-F238E27FC236}">
                <a16:creationId xmlns:a16="http://schemas.microsoft.com/office/drawing/2014/main" id="{C51DC8D0-ECB3-9C81-4ADA-D2C30B00B146}"/>
              </a:ext>
            </a:extLst>
          </p:cNvPr>
          <p:cNvSpPr/>
          <p:nvPr userDrawn="1"/>
        </p:nvSpPr>
        <p:spPr>
          <a:xfrm>
            <a:off x="-6" y="1"/>
            <a:ext cx="12192006" cy="3200400"/>
          </a:xfrm>
          <a:prstGeom prst="rect">
            <a:avLst/>
          </a:prstGeom>
          <a:gradFill>
            <a:gsLst>
              <a:gs pos="8000">
                <a:srgbClr val="D861D4"/>
              </a:gs>
              <a:gs pos="100000">
                <a:srgbClr val="DA002F">
                  <a:alpha val="77647"/>
                </a:srgb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A9673D-65B2-D6C4-C53F-8652E7E8A8A2}"/>
              </a:ext>
            </a:extLst>
          </p:cNvPr>
          <p:cNvSpPr/>
          <p:nvPr userDrawn="1"/>
        </p:nvSpPr>
        <p:spPr>
          <a:xfrm rot="16200000">
            <a:off x="4495799" y="-4495803"/>
            <a:ext cx="3200402" cy="12192003"/>
          </a:xfrm>
          <a:prstGeom prst="rect">
            <a:avLst/>
          </a:prstGeom>
          <a:gradFill>
            <a:gsLst>
              <a:gs pos="0">
                <a:srgbClr val="FE4A00">
                  <a:alpha val="49804"/>
                </a:srgbClr>
              </a:gs>
              <a:gs pos="99000">
                <a:srgbClr val="92248E">
                  <a:alpha val="62353"/>
                </a:srgb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32E07E3-56CC-285D-C461-695C95F6ECD4}"/>
              </a:ext>
            </a:extLst>
          </p:cNvPr>
          <p:cNvSpPr/>
          <p:nvPr userDrawn="1"/>
        </p:nvSpPr>
        <p:spPr>
          <a:xfrm rot="10800000">
            <a:off x="8115300" y="-1"/>
            <a:ext cx="4076700" cy="3200400"/>
          </a:xfrm>
          <a:prstGeom prst="rect">
            <a:avLst/>
          </a:prstGeom>
          <a:gradFill>
            <a:gsLst>
              <a:gs pos="0">
                <a:srgbClr val="DA002F">
                  <a:alpha val="12941"/>
                </a:srgbClr>
              </a:gs>
              <a:gs pos="84000">
                <a:srgbClr val="FF907A">
                  <a:alpha val="2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F013C450-5422-C684-DC49-499D1A1B957B}"/>
              </a:ext>
            </a:extLst>
          </p:cNvPr>
          <p:cNvSpPr/>
          <p:nvPr userDrawn="1"/>
        </p:nvSpPr>
        <p:spPr>
          <a:xfrm rot="12508972">
            <a:off x="5601200" y="-1241452"/>
            <a:ext cx="4600694" cy="3518859"/>
          </a:xfrm>
          <a:custGeom>
            <a:avLst/>
            <a:gdLst>
              <a:gd name="connsiteX0" fmla="*/ 4600694 w 4600694"/>
              <a:gd name="connsiteY0" fmla="*/ 1140993 h 3518859"/>
              <a:gd name="connsiteX1" fmla="*/ 218087 w 4600694"/>
              <a:gd name="connsiteY1" fmla="*/ 3518859 h 3518859"/>
              <a:gd name="connsiteX2" fmla="*/ 141518 w 4600694"/>
              <a:gd name="connsiteY2" fmla="*/ 3334617 h 3518859"/>
              <a:gd name="connsiteX3" fmla="*/ 0 w 4600694"/>
              <a:gd name="connsiteY3" fmla="*/ 2502877 h 3518859"/>
              <a:gd name="connsiteX4" fmla="*/ 2502877 w 4600694"/>
              <a:gd name="connsiteY4" fmla="*/ 0 h 3518859"/>
              <a:gd name="connsiteX5" fmla="*/ 4526396 w 4600694"/>
              <a:gd name="connsiteY5" fmla="*/ 1029569 h 3518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0694" h="3518859">
                <a:moveTo>
                  <a:pt x="4600694" y="1140993"/>
                </a:moveTo>
                <a:lnTo>
                  <a:pt x="218087" y="3518859"/>
                </a:lnTo>
                <a:lnTo>
                  <a:pt x="141518" y="3334617"/>
                </a:lnTo>
                <a:cubicBezTo>
                  <a:pt x="49860" y="3074390"/>
                  <a:pt x="0" y="2794456"/>
                  <a:pt x="0" y="2502877"/>
                </a:cubicBezTo>
                <a:cubicBezTo>
                  <a:pt x="0" y="1120576"/>
                  <a:pt x="1120576" y="0"/>
                  <a:pt x="2502877" y="0"/>
                </a:cubicBezTo>
                <a:cubicBezTo>
                  <a:pt x="3334417" y="0"/>
                  <a:pt x="4071245" y="405511"/>
                  <a:pt x="4526396" y="1029569"/>
                </a:cubicBezTo>
                <a:close/>
              </a:path>
            </a:pathLst>
          </a:custGeom>
          <a:gradFill>
            <a:gsLst>
              <a:gs pos="31000">
                <a:srgbClr val="FF907A">
                  <a:alpha val="0"/>
                </a:srgbClr>
              </a:gs>
              <a:gs pos="85000">
                <a:srgbClr val="FFBCAF">
                  <a:alpha val="23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31520" y="1179576"/>
            <a:ext cx="9601200" cy="1728216"/>
          </a:xfrm>
        </p:spPr>
        <p:txBody>
          <a:bodyPr anchor="b">
            <a:noAutofit/>
          </a:bodyPr>
          <a:lstStyle>
            <a:lvl1pPr>
              <a:defRPr sz="6000">
                <a:solidFill>
                  <a:schemeClr val="bg1"/>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731520" y="3657600"/>
            <a:ext cx="10881360" cy="274320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A91CD674-58C1-4AA6-A5DF-2F08B0131830}" type="datetime2">
              <a:rPr lang="en-US" smtClean="0"/>
              <a:pPr/>
              <a:t>Wednesday, August 13, 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75662841"/>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clusio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875154-47EA-9315-F160-02DA5541D650}"/>
              </a:ext>
            </a:extLst>
          </p:cNvPr>
          <p:cNvSpPr/>
          <p:nvPr userDrawn="1"/>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8" name="Rectangle 7">
            <a:extLst>
              <a:ext uri="{FF2B5EF4-FFF2-40B4-BE49-F238E27FC236}">
                <a16:creationId xmlns:a16="http://schemas.microsoft.com/office/drawing/2014/main" id="{9617130E-6216-789E-BE08-6D1E3E75622B}"/>
              </a:ext>
            </a:extLst>
          </p:cNvPr>
          <p:cNvSpPr/>
          <p:nvPr userDrawn="1"/>
        </p:nvSpPr>
        <p:spPr>
          <a:xfrm>
            <a:off x="-6" y="1"/>
            <a:ext cx="12192006" cy="3200400"/>
          </a:xfrm>
          <a:prstGeom prst="rect">
            <a:avLst/>
          </a:prstGeom>
          <a:gradFill>
            <a:gsLst>
              <a:gs pos="8000">
                <a:srgbClr val="D861D4"/>
              </a:gs>
              <a:gs pos="100000">
                <a:srgbClr val="DA002F">
                  <a:alpha val="77647"/>
                </a:srgb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7499983-7B9C-7C3D-25C2-1715A4226DE4}"/>
              </a:ext>
            </a:extLst>
          </p:cNvPr>
          <p:cNvSpPr/>
          <p:nvPr userDrawn="1"/>
        </p:nvSpPr>
        <p:spPr>
          <a:xfrm rot="16200000">
            <a:off x="4495799" y="-4495803"/>
            <a:ext cx="3200402" cy="12192003"/>
          </a:xfrm>
          <a:prstGeom prst="rect">
            <a:avLst/>
          </a:prstGeom>
          <a:gradFill>
            <a:gsLst>
              <a:gs pos="0">
                <a:srgbClr val="FE4A00">
                  <a:alpha val="49804"/>
                </a:srgbClr>
              </a:gs>
              <a:gs pos="99000">
                <a:srgbClr val="92248E">
                  <a:alpha val="62353"/>
                </a:srgb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0492B90-6109-F01B-1ABB-6BED7A1F1389}"/>
              </a:ext>
            </a:extLst>
          </p:cNvPr>
          <p:cNvSpPr/>
          <p:nvPr userDrawn="1"/>
        </p:nvSpPr>
        <p:spPr>
          <a:xfrm rot="10800000">
            <a:off x="8115300" y="-5"/>
            <a:ext cx="4076700" cy="3200404"/>
          </a:xfrm>
          <a:prstGeom prst="rect">
            <a:avLst/>
          </a:prstGeom>
          <a:gradFill>
            <a:gsLst>
              <a:gs pos="0">
                <a:srgbClr val="DA002F">
                  <a:alpha val="12941"/>
                </a:srgbClr>
              </a:gs>
              <a:gs pos="84000">
                <a:srgbClr val="FF907A">
                  <a:alpha val="2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8F1BDFB-261A-F796-17BC-584DAB2E77B1}"/>
              </a:ext>
            </a:extLst>
          </p:cNvPr>
          <p:cNvSpPr/>
          <p:nvPr userDrawn="1"/>
        </p:nvSpPr>
        <p:spPr>
          <a:xfrm rot="12508972">
            <a:off x="5601200" y="-1241452"/>
            <a:ext cx="4600694" cy="3518859"/>
          </a:xfrm>
          <a:custGeom>
            <a:avLst/>
            <a:gdLst>
              <a:gd name="connsiteX0" fmla="*/ 4600694 w 4600694"/>
              <a:gd name="connsiteY0" fmla="*/ 1140993 h 3518859"/>
              <a:gd name="connsiteX1" fmla="*/ 218087 w 4600694"/>
              <a:gd name="connsiteY1" fmla="*/ 3518859 h 3518859"/>
              <a:gd name="connsiteX2" fmla="*/ 141518 w 4600694"/>
              <a:gd name="connsiteY2" fmla="*/ 3334617 h 3518859"/>
              <a:gd name="connsiteX3" fmla="*/ 0 w 4600694"/>
              <a:gd name="connsiteY3" fmla="*/ 2502877 h 3518859"/>
              <a:gd name="connsiteX4" fmla="*/ 2502877 w 4600694"/>
              <a:gd name="connsiteY4" fmla="*/ 0 h 3518859"/>
              <a:gd name="connsiteX5" fmla="*/ 4526396 w 4600694"/>
              <a:gd name="connsiteY5" fmla="*/ 1029569 h 3518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0694" h="3518859">
                <a:moveTo>
                  <a:pt x="4600694" y="1140993"/>
                </a:moveTo>
                <a:lnTo>
                  <a:pt x="218087" y="3518859"/>
                </a:lnTo>
                <a:lnTo>
                  <a:pt x="141518" y="3334617"/>
                </a:lnTo>
                <a:cubicBezTo>
                  <a:pt x="49860" y="3074390"/>
                  <a:pt x="0" y="2794456"/>
                  <a:pt x="0" y="2502877"/>
                </a:cubicBezTo>
                <a:cubicBezTo>
                  <a:pt x="0" y="1120576"/>
                  <a:pt x="1120576" y="0"/>
                  <a:pt x="2502877" y="0"/>
                </a:cubicBezTo>
                <a:cubicBezTo>
                  <a:pt x="3334417" y="0"/>
                  <a:pt x="4071245" y="405511"/>
                  <a:pt x="4526396" y="1029569"/>
                </a:cubicBezTo>
                <a:close/>
              </a:path>
            </a:pathLst>
          </a:custGeom>
          <a:gradFill>
            <a:gsLst>
              <a:gs pos="31000">
                <a:srgbClr val="FF907A">
                  <a:alpha val="0"/>
                </a:srgbClr>
              </a:gs>
              <a:gs pos="85000">
                <a:srgbClr val="FFBCAF">
                  <a:alpha val="23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31520" y="1179576"/>
            <a:ext cx="8741664" cy="1728216"/>
          </a:xfrm>
        </p:spPr>
        <p:txBody>
          <a:bodyPr anchor="b">
            <a:normAutofit/>
          </a:bodyPr>
          <a:lstStyle>
            <a:lvl1pPr>
              <a:defRPr sz="6000">
                <a:solidFill>
                  <a:schemeClr val="bg1"/>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731520" y="3931920"/>
            <a:ext cx="9994392" cy="1806728"/>
          </a:xfrm>
        </p:spPr>
        <p:txBody>
          <a:bodyPr vert="horz" lIns="91440" tIns="45720" rIns="91440" bIns="45720" rtlCol="0">
            <a:noAutofit/>
          </a:bodyPr>
          <a:lstStyle>
            <a:lvl1pPr marL="0" indent="0">
              <a:buNone/>
              <a:defRPr lang="en-US" sz="2400" dirty="0"/>
            </a:lvl1pPr>
            <a:lvl2pPr marL="228600" indent="0">
              <a:buNone/>
              <a:defRPr lang="en-US" sz="2000" dirty="0"/>
            </a:lvl2pPr>
            <a:lvl3pPr marL="457200" indent="0">
              <a:buNone/>
              <a:defRPr lang="en-US" sz="1800" dirty="0"/>
            </a:lvl3pPr>
            <a:lvl4pPr marL="685800" indent="0">
              <a:buNone/>
              <a:defRPr lang="en-US" sz="1600" dirty="0"/>
            </a:lvl4pPr>
            <a:lvl5pPr marL="914400" indent="0">
              <a:buNone/>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661B624A-932C-46A9-84E8-980FC6637487}" type="datetime2">
              <a:rPr lang="en-US" smtClean="0"/>
              <a:pPr/>
              <a:t>Wednesday, August 13, 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173970110"/>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Content Photo 9">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7584144" cy="6858000"/>
          </a:xfrm>
          <a:blipFill dpi="0" rotWithShape="1">
            <a:blip r:embed="rId2">
              <a:alphaModFix amt="85000"/>
              <a:extLst>
                <a:ext uri="{28A0092B-C50C-407E-A947-70E740481C1C}">
                  <a14:useLocalDpi xmlns:a14="http://schemas.microsoft.com/office/drawing/2010/main"/>
                </a:ext>
              </a:extLst>
            </a:blip>
            <a:srcRect/>
            <a:stretch>
              <a:fillRect/>
            </a:stretch>
          </a:blipFill>
        </p:spPr>
        <p:txBody>
          <a:bodyPr vert="horz" lIns="91440" tIns="45720" rIns="91440" bIns="45720" rtlCol="0">
            <a:normAutofit/>
          </a:bodyPr>
          <a:lstStyle>
            <a:lvl1pPr>
              <a:defRPr lang="en-US"/>
            </a:lvl1pPr>
          </a:lstStyle>
          <a:p>
            <a:pPr lvl="0"/>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212663" y="583413"/>
            <a:ext cx="3401568" cy="1527048"/>
          </a:xfrm>
        </p:spPr>
        <p:txBody>
          <a:bodyPr anchor="b">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212790" y="2212975"/>
            <a:ext cx="3401568" cy="4095750"/>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8212663" y="6453002"/>
            <a:ext cx="922372" cy="365125"/>
          </a:xfrm>
        </p:spPr>
        <p:txBody>
          <a:bodyPr/>
          <a:lstStyle/>
          <a:p>
            <a:fld id="{C089F4EF-3CDF-46D7-ADF4-3A52C84FD8BE}" type="datetime1">
              <a:rPr lang="en-US" smtClean="0"/>
              <a:t>8/13/2025</a:t>
            </a:fld>
            <a:endParaRPr lang="en-US"/>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9135035" y="6453002"/>
            <a:ext cx="2546891" cy="365125"/>
          </a:xfrm>
        </p:spPr>
        <p:txBody>
          <a:bodyPr/>
          <a:lstStyle/>
          <a:p>
            <a:r>
              <a:rPr lang="en-US"/>
              <a:t>Sample Footer Text</a:t>
            </a:r>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99073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CCAF72-A322-2B88-2E9E-10B288C8315E}"/>
              </a:ext>
            </a:extLst>
          </p:cNvPr>
          <p:cNvSpPr/>
          <p:nvPr userDrawn="1"/>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46F7EB3-1AD7-1F11-741F-B9FD7722B3AD}"/>
              </a:ext>
            </a:extLst>
          </p:cNvPr>
          <p:cNvSpPr/>
          <p:nvPr userDrawn="1"/>
        </p:nvSpPr>
        <p:spPr>
          <a:xfrm rot="10800000" flipH="1">
            <a:off x="0" y="0"/>
            <a:ext cx="12192000" cy="6858000"/>
          </a:xfrm>
          <a:prstGeom prst="rect">
            <a:avLst/>
          </a:prstGeom>
          <a:gradFill>
            <a:gsLst>
              <a:gs pos="0">
                <a:srgbClr val="FF6757"/>
              </a:gs>
              <a:gs pos="100000">
                <a:srgbClr val="A3299D"/>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97CB0A0-2948-16CB-AC93-8B113510C798}"/>
              </a:ext>
            </a:extLst>
          </p:cNvPr>
          <p:cNvSpPr/>
          <p:nvPr userDrawn="1"/>
        </p:nvSpPr>
        <p:spPr>
          <a:xfrm rot="10800000">
            <a:off x="0" y="2"/>
            <a:ext cx="12192000" cy="6857998"/>
          </a:xfrm>
          <a:prstGeom prst="rect">
            <a:avLst/>
          </a:prstGeom>
          <a:gradFill>
            <a:gsLst>
              <a:gs pos="0">
                <a:srgbClr val="FF763F">
                  <a:alpha val="44706"/>
                </a:srgbClr>
              </a:gs>
              <a:gs pos="91000">
                <a:srgbClr val="9B3597">
                  <a:alpha val="88000"/>
                </a:srgb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B56A0C9-C45F-7C70-E9AC-CF62576024C9}"/>
              </a:ext>
            </a:extLst>
          </p:cNvPr>
          <p:cNvSpPr/>
          <p:nvPr userDrawn="1"/>
        </p:nvSpPr>
        <p:spPr>
          <a:xfrm rot="10800000" flipH="1">
            <a:off x="6096602" y="-8364"/>
            <a:ext cx="6077111" cy="6798528"/>
          </a:xfrm>
          <a:prstGeom prst="rect">
            <a:avLst/>
          </a:prstGeom>
          <a:gradFill>
            <a:gsLst>
              <a:gs pos="25000">
                <a:srgbClr val="FF6753">
                  <a:alpha val="0"/>
                </a:srgbClr>
              </a:gs>
              <a:gs pos="100000">
                <a:srgbClr val="EA0032">
                  <a:alpha val="41961"/>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0A50DBA-3FC7-4B72-E90F-9489D6D5BC6D}"/>
              </a:ext>
            </a:extLst>
          </p:cNvPr>
          <p:cNvSpPr/>
          <p:nvPr userDrawn="1"/>
        </p:nvSpPr>
        <p:spPr>
          <a:xfrm rot="16200000" flipH="1">
            <a:off x="4063256" y="400727"/>
            <a:ext cx="4065484" cy="8849062"/>
          </a:xfrm>
          <a:custGeom>
            <a:avLst/>
            <a:gdLst>
              <a:gd name="connsiteX0" fmla="*/ 0 w 4065484"/>
              <a:gd name="connsiteY0" fmla="*/ 4424531 h 8849062"/>
              <a:gd name="connsiteX1" fmla="*/ 3899197 w 4065484"/>
              <a:gd name="connsiteY1" fmla="*/ 8840480 h 8849062"/>
              <a:gd name="connsiteX2" fmla="*/ 4065484 w 4065484"/>
              <a:gd name="connsiteY2" fmla="*/ 8849062 h 8849062"/>
              <a:gd name="connsiteX3" fmla="*/ 4065483 w 4065484"/>
              <a:gd name="connsiteY3" fmla="*/ 0 h 8849062"/>
              <a:gd name="connsiteX4" fmla="*/ 3899197 w 4065484"/>
              <a:gd name="connsiteY4" fmla="*/ 8581 h 8849062"/>
              <a:gd name="connsiteX5" fmla="*/ 0 w 4065484"/>
              <a:gd name="connsiteY5" fmla="*/ 4424531 h 884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5484" h="8849062">
                <a:moveTo>
                  <a:pt x="0" y="4424531"/>
                </a:moveTo>
                <a:cubicBezTo>
                  <a:pt x="0" y="6722831"/>
                  <a:pt x="1709076" y="8613167"/>
                  <a:pt x="3899197" y="8840480"/>
                </a:cubicBezTo>
                <a:lnTo>
                  <a:pt x="4065484" y="8849062"/>
                </a:lnTo>
                <a:lnTo>
                  <a:pt x="4065483" y="0"/>
                </a:lnTo>
                <a:lnTo>
                  <a:pt x="3899197" y="8581"/>
                </a:lnTo>
                <a:cubicBezTo>
                  <a:pt x="1709075" y="235897"/>
                  <a:pt x="0" y="2126232"/>
                  <a:pt x="0" y="4424531"/>
                </a:cubicBezTo>
                <a:close/>
              </a:path>
            </a:pathLst>
          </a:custGeom>
          <a:gradFill flip="none" rotWithShape="1">
            <a:gsLst>
              <a:gs pos="7000">
                <a:srgbClr val="FF907A">
                  <a:alpha val="3000"/>
                </a:srgbClr>
              </a:gs>
              <a:gs pos="100000">
                <a:srgbClr val="FFFFFF">
                  <a:alpha val="15000"/>
                </a:srgb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86384" y="484632"/>
            <a:ext cx="10616184" cy="1527048"/>
          </a:xfrm>
        </p:spPr>
        <p:txBody>
          <a:bodyPr anchor="b">
            <a:normAutofit/>
          </a:bodyPr>
          <a:lstStyle>
            <a:lvl1pPr algn="ctr">
              <a:lnSpc>
                <a:spcPct val="110000"/>
              </a:lnSpc>
              <a:defRPr sz="3600" cap="all" spc="700" baseline="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527048" y="2176272"/>
            <a:ext cx="9144000" cy="612648"/>
          </a:xfrm>
        </p:spPr>
        <p:txBody>
          <a:bodyPr anchor="t">
            <a:normAutofit/>
          </a:bodyPr>
          <a:lstStyle>
            <a:lvl1pPr marL="0" indent="0" algn="ctr">
              <a:buNone/>
              <a:defRPr sz="1600" cap="all" spc="40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5" name="Picture Placeholder 22">
            <a:extLst>
              <a:ext uri="{FF2B5EF4-FFF2-40B4-BE49-F238E27FC236}">
                <a16:creationId xmlns:a16="http://schemas.microsoft.com/office/drawing/2014/main" id="{4ED30C44-E6E6-9E1B-A67B-B5D167F90851}"/>
              </a:ext>
            </a:extLst>
          </p:cNvPr>
          <p:cNvSpPr>
            <a:spLocks noGrp="1"/>
          </p:cNvSpPr>
          <p:nvPr>
            <p:ph type="pic" sz="quarter" idx="13"/>
          </p:nvPr>
        </p:nvSpPr>
        <p:spPr>
          <a:xfrm>
            <a:off x="2343302" y="3351746"/>
            <a:ext cx="7519558" cy="3506255"/>
          </a:xfrm>
          <a:custGeom>
            <a:avLst/>
            <a:gdLst>
              <a:gd name="connsiteX0" fmla="*/ 3759779 w 7519558"/>
              <a:gd name="connsiteY0" fmla="*/ 0 h 3506255"/>
              <a:gd name="connsiteX1" fmla="*/ 7513560 w 7519558"/>
              <a:gd name="connsiteY1" fmla="*/ 3387468 h 3506255"/>
              <a:gd name="connsiteX2" fmla="*/ 7519558 w 7519558"/>
              <a:gd name="connsiteY2" fmla="*/ 3506255 h 3506255"/>
              <a:gd name="connsiteX3" fmla="*/ 0 w 7519558"/>
              <a:gd name="connsiteY3" fmla="*/ 3506255 h 3506255"/>
              <a:gd name="connsiteX4" fmla="*/ 5998 w 7519558"/>
              <a:gd name="connsiteY4" fmla="*/ 3387468 h 3506255"/>
              <a:gd name="connsiteX5" fmla="*/ 3759779 w 7519558"/>
              <a:gd name="connsiteY5" fmla="*/ 0 h 3506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9558" h="3506255">
                <a:moveTo>
                  <a:pt x="3759779" y="0"/>
                </a:moveTo>
                <a:cubicBezTo>
                  <a:pt x="5713450" y="0"/>
                  <a:pt x="7320331" y="1484777"/>
                  <a:pt x="7513560" y="3387468"/>
                </a:cubicBezTo>
                <a:lnTo>
                  <a:pt x="7519558" y="3506255"/>
                </a:lnTo>
                <a:lnTo>
                  <a:pt x="0" y="3506255"/>
                </a:lnTo>
                <a:lnTo>
                  <a:pt x="5998" y="3387468"/>
                </a:lnTo>
                <a:cubicBezTo>
                  <a:pt x="199227" y="1484777"/>
                  <a:pt x="1806109" y="0"/>
                  <a:pt x="3759779" y="0"/>
                </a:cubicBezTo>
                <a:close/>
              </a:path>
            </a:pathLst>
          </a:custGeom>
          <a:blipFill>
            <a:blip r:embed="rId2">
              <a:alphaModFix amt="85000"/>
              <a:extLst>
                <a:ext uri="{28A0092B-C50C-407E-A947-70E740481C1C}">
                  <a14:useLocalDpi xmlns:a14="http://schemas.microsoft.com/office/drawing/2010/main"/>
                </a:ext>
              </a:extLst>
            </a:blip>
            <a:stretch>
              <a:fillRect/>
            </a:stretch>
          </a:blipFill>
        </p:spPr>
        <p:txBody>
          <a:bodyPr vert="horz" lIns="91440" tIns="0" rIns="0" bIns="0" rtlCol="0">
            <a:noAutofit/>
          </a:bodyPr>
          <a:lstStyle>
            <a:lvl1pPr>
              <a:defRPr lang="en-US" sz="2400" b="0" i="0"/>
            </a:lvl1pPr>
          </a:lstStyle>
          <a:p>
            <a:pPr marL="0" lvl="0" indent="0">
              <a:lnSpc>
                <a:spcPct val="150000"/>
              </a:lnSpc>
              <a:buFontTx/>
              <a:buNone/>
            </a:pPr>
            <a:endParaRPr lang="en-US"/>
          </a:p>
        </p:txBody>
      </p:sp>
      <p:sp>
        <p:nvSpPr>
          <p:cNvPr id="12" name="Date Placeholder 11">
            <a:extLst>
              <a:ext uri="{FF2B5EF4-FFF2-40B4-BE49-F238E27FC236}">
                <a16:creationId xmlns:a16="http://schemas.microsoft.com/office/drawing/2014/main" id="{30796B80-FA43-2B89-5F9F-72443F8E5C6E}"/>
              </a:ext>
            </a:extLst>
          </p:cNvPr>
          <p:cNvSpPr>
            <a:spLocks noGrp="1"/>
          </p:cNvSpPr>
          <p:nvPr>
            <p:ph type="dt" sz="half" idx="10"/>
          </p:nvPr>
        </p:nvSpPr>
        <p:spPr>
          <a:xfrm>
            <a:off x="8121724" y="86868"/>
            <a:ext cx="3472868" cy="365760"/>
          </a:xfrm>
        </p:spPr>
        <p:txBody>
          <a:bodyPr/>
          <a:lstStyle>
            <a:lvl1pPr>
              <a:defRPr>
                <a:solidFill>
                  <a:schemeClr val="tx1"/>
                </a:solidFill>
              </a:defRPr>
            </a:lvl1pPr>
          </a:lstStyle>
          <a:p>
            <a:fld id="{D13647E4-A40C-47B0-8F60-493CEFCF7B87}" type="datetime2">
              <a:rPr lang="en-US" smtClean="0"/>
              <a:pPr/>
              <a:t>Wednesday, August 13, 2025</a:t>
            </a:fld>
            <a:endParaRPr lang="en-US"/>
          </a:p>
        </p:txBody>
      </p:sp>
      <p:sp>
        <p:nvSpPr>
          <p:cNvPr id="13" name="Footer Placeholder 12">
            <a:extLst>
              <a:ext uri="{FF2B5EF4-FFF2-40B4-BE49-F238E27FC236}">
                <a16:creationId xmlns:a16="http://schemas.microsoft.com/office/drawing/2014/main" id="{FED2F463-51E0-AB87-A5B5-6942461AD535}"/>
              </a:ext>
            </a:extLst>
          </p:cNvPr>
          <p:cNvSpPr>
            <a:spLocks noGrp="1"/>
          </p:cNvSpPr>
          <p:nvPr>
            <p:ph type="ftr" sz="quarter" idx="11"/>
          </p:nvPr>
        </p:nvSpPr>
        <p:spPr/>
        <p:txBody>
          <a:bodyPr/>
          <a:lstStyle/>
          <a:p>
            <a:r>
              <a:rPr lang="en-US"/>
              <a:t>Sample Footer Text</a:t>
            </a:r>
          </a:p>
        </p:txBody>
      </p:sp>
      <p:sp>
        <p:nvSpPr>
          <p:cNvPr id="14" name="Slide Number Placeholder 13">
            <a:extLst>
              <a:ext uri="{FF2B5EF4-FFF2-40B4-BE49-F238E27FC236}">
                <a16:creationId xmlns:a16="http://schemas.microsoft.com/office/drawing/2014/main" id="{FC1096F3-B460-B6B3-0D52-AEFDD7F69A2E}"/>
              </a:ext>
            </a:extLst>
          </p:cNvPr>
          <p:cNvSpPr>
            <a:spLocks noGrp="1"/>
          </p:cNvSpPr>
          <p:nvPr>
            <p:ph type="sldNum" sz="quarter" idx="12"/>
          </p:nvPr>
        </p:nvSpPr>
        <p:spPr>
          <a:xfrm>
            <a:off x="11576304" y="86868"/>
            <a:ext cx="548640" cy="365760"/>
          </a:xfrm>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50996859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4678" y="550217"/>
            <a:ext cx="3657603" cy="1453896"/>
          </a:xfrm>
        </p:spPr>
        <p:txBody>
          <a:bodyPr anchor="t">
            <a:norm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731521" y="2295144"/>
            <a:ext cx="3490176" cy="4041648"/>
          </a:xfrm>
          <a:blipFill>
            <a:blip r:embed="rId2" cstate="print">
              <a:alphaModFix amt="85000"/>
              <a:extLst>
                <a:ext uri="{28A0092B-C50C-407E-A947-70E740481C1C}">
                  <a14:useLocalDpi xmlns:a14="http://schemas.microsoft.com/office/drawing/2010/main"/>
                </a:ext>
              </a:extLst>
            </a:blip>
            <a:stretch>
              <a:fillRect/>
            </a:stretch>
          </a:blipFill>
        </p:spPr>
        <p:txBody>
          <a:bodyPr vert="horz" lIns="91440" tIns="45720" rIns="91440" bIns="45720" rtlCol="0">
            <a:normAutofit/>
          </a:bodyPr>
          <a:lstStyle>
            <a:lvl1pPr>
              <a:defRPr lang="en-US"/>
            </a:lvl1pPr>
          </a:lstStyle>
          <a:p>
            <a:pPr lvl="0"/>
            <a:endParaRPr lang="en-US"/>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016500" y="549275"/>
            <a:ext cx="6561138" cy="5759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73859A7-84EB-4384-87AF-59CC16704CF8}" type="datetime1">
              <a:rPr lang="en-US" smtClean="0"/>
              <a:t>8/13/2025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7524512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60000"/>
                <a:lumOff val="40000"/>
              </a:schemeClr>
            </a:gs>
            <a:gs pos="15000">
              <a:schemeClr val="accent4"/>
            </a:gs>
            <a:gs pos="32000">
              <a:schemeClr val="accent1">
                <a:lumMod val="40000"/>
                <a:lumOff val="60000"/>
              </a:schemeClr>
            </a:gs>
            <a:gs pos="51000">
              <a:schemeClr val="accent2">
                <a:lumMod val="40000"/>
                <a:lumOff val="60000"/>
              </a:schemeClr>
            </a:gs>
            <a:gs pos="73000">
              <a:schemeClr val="bg1"/>
            </a:gs>
          </a:gsLst>
          <a:lin ang="5400000" scaled="1"/>
          <a:tileRect/>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E3211F5-0F92-9768-CA9E-42BD20D242AD}"/>
              </a:ext>
            </a:extLst>
          </p:cNvPr>
          <p:cNvSpPr/>
          <p:nvPr userDrawn="1"/>
        </p:nvSpPr>
        <p:spPr>
          <a:xfrm rot="10800000" flipH="1">
            <a:off x="0" y="6400798"/>
            <a:ext cx="12192000" cy="457202"/>
          </a:xfrm>
          <a:prstGeom prst="rect">
            <a:avLst/>
          </a:prstGeom>
          <a:gradFill>
            <a:gsLst>
              <a:gs pos="62000">
                <a:srgbClr val="FE4A00">
                  <a:alpha val="66667"/>
                </a:srgbClr>
              </a:gs>
              <a:gs pos="100000">
                <a:srgbClr val="DA002F">
                  <a:alpha val="84706"/>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6965722-DE3B-A05F-AE94-E31AF26EBF9D}"/>
              </a:ext>
            </a:extLst>
          </p:cNvPr>
          <p:cNvSpPr/>
          <p:nvPr userDrawn="1"/>
        </p:nvSpPr>
        <p:spPr>
          <a:xfrm flipH="1">
            <a:off x="4076700" y="6400799"/>
            <a:ext cx="8115298" cy="456772"/>
          </a:xfrm>
          <a:prstGeom prst="rect">
            <a:avLst/>
          </a:prstGeom>
          <a:gradFill>
            <a:gsLst>
              <a:gs pos="9000">
                <a:srgbClr val="E349BB">
                  <a:alpha val="61961"/>
                </a:srgbClr>
              </a:gs>
              <a:gs pos="99000">
                <a:srgbClr val="92248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1033272" y="347472"/>
            <a:ext cx="9985248" cy="132588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1033272" y="1837944"/>
            <a:ext cx="9985248" cy="43525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6922008" y="6455664"/>
            <a:ext cx="4672584" cy="365760"/>
          </a:xfrm>
          <a:prstGeom prst="rect">
            <a:avLst/>
          </a:prstGeom>
        </p:spPr>
        <p:txBody>
          <a:bodyPr vert="horz" lIns="91440" tIns="45720" rIns="91440" bIns="45720" rtlCol="0" anchor="ctr"/>
          <a:lstStyle>
            <a:lvl1pPr algn="r">
              <a:defRPr sz="800" cap="all" spc="300" baseline="0">
                <a:solidFill>
                  <a:schemeClr val="bg1"/>
                </a:solidFill>
              </a:defRPr>
            </a:lvl1pPr>
          </a:lstStyle>
          <a:p>
            <a:fld id="{D13647E4-A40C-47B0-8F60-493CEFCF7B87}" type="datetime2">
              <a:rPr lang="en-US" smtClean="0"/>
              <a:pPr/>
              <a:t>Wednesday, August 13, 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rot="5400000">
            <a:off x="-1581912" y="1682496"/>
            <a:ext cx="3557016" cy="365760"/>
          </a:xfrm>
          <a:prstGeom prst="rect">
            <a:avLst/>
          </a:prstGeom>
        </p:spPr>
        <p:txBody>
          <a:bodyPr vert="horz" lIns="91440" tIns="45720" rIns="91440" bIns="45720" rtlCol="0" anchor="ctr"/>
          <a:lstStyle>
            <a:lvl1pPr algn="l">
              <a:defRPr sz="800" b="1">
                <a:solidFill>
                  <a:schemeClr val="tx1"/>
                </a:solidFill>
                <a:latin typeface="+mj-lt"/>
              </a:defRPr>
            </a:lvl1pPr>
          </a:lstStyle>
          <a:p>
            <a:r>
              <a:rPr lang="en-US"/>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576304" y="6455664"/>
            <a:ext cx="548640" cy="365760"/>
          </a:xfrm>
          <a:prstGeom prst="rect">
            <a:avLst/>
          </a:prstGeom>
        </p:spPr>
        <p:txBody>
          <a:bodyPr vert="horz" lIns="91440" tIns="45720" rIns="91440" bIns="45720" rtlCol="0" anchor="ctr"/>
          <a:lstStyle>
            <a:lvl1pPr algn="r">
              <a:defRPr sz="800" spc="200" baseline="0">
                <a:solidFill>
                  <a:schemeClr val="bg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740288441"/>
      </p:ext>
    </p:extLst>
  </p:cSld>
  <p:clrMap bg1="lt1" tx1="dk1" bg2="lt2" tx2="dk2" accent1="accent1" accent2="accent2" accent3="accent3" accent4="accent4" accent5="accent5" accent6="accent6" hlink="hlink" folHlink="folHlink"/>
  <p:sldLayoutIdLst>
    <p:sldLayoutId id="2147483677" r:id="rId1"/>
    <p:sldLayoutId id="2147483781" r:id="rId2"/>
    <p:sldLayoutId id="2147483782" r:id="rId3"/>
    <p:sldLayoutId id="2147483715"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676" r:id="rId15"/>
    <p:sldLayoutId id="2147483729" r:id="rId16"/>
    <p:sldLayoutId id="2147483810" r:id="rId17"/>
    <p:sldLayoutId id="2147483811" r:id="rId18"/>
    <p:sldLayoutId id="2147483812" r:id="rId19"/>
    <p:sldLayoutId id="2147483813" r:id="rId20"/>
    <p:sldLayoutId id="2147483814" r:id="rId21"/>
    <p:sldLayoutId id="2147483716" r:id="rId22"/>
    <p:sldLayoutId id="2147483800" r:id="rId23"/>
    <p:sldLayoutId id="2147483713" r:id="rId24"/>
    <p:sldLayoutId id="2147483732" r:id="rId25"/>
    <p:sldLayoutId id="2147483662" r:id="rId26"/>
    <p:sldLayoutId id="2147483794" r:id="rId27"/>
    <p:sldLayoutId id="2147483798" r:id="rId28"/>
    <p:sldLayoutId id="2147483679" r:id="rId29"/>
    <p:sldLayoutId id="2147483680" r:id="rId30"/>
    <p:sldLayoutId id="2147483681" r:id="rId31"/>
    <p:sldLayoutId id="2147483799" r:id="rId32"/>
    <p:sldLayoutId id="2147483778" r:id="rId33"/>
    <p:sldLayoutId id="2147483795" r:id="rId34"/>
    <p:sldLayoutId id="2147483796" r:id="rId35"/>
    <p:sldLayoutId id="2147483797" r:id="rId36"/>
    <p:sldLayoutId id="2147483777" r:id="rId37"/>
    <p:sldLayoutId id="2147483689" r:id="rId38"/>
    <p:sldLayoutId id="2147483690" r:id="rId39"/>
    <p:sldLayoutId id="2147483707" r:id="rId40"/>
    <p:sldLayoutId id="2147483708" r:id="rId41"/>
    <p:sldLayoutId id="2147483692" r:id="rId42"/>
    <p:sldLayoutId id="2147483691" r:id="rId43"/>
    <p:sldLayoutId id="2147483743" r:id="rId44"/>
    <p:sldLayoutId id="2147483744" r:id="rId45"/>
    <p:sldLayoutId id="2147483807" r:id="rId46"/>
    <p:sldLayoutId id="2147483694" r:id="rId47"/>
    <p:sldLayoutId id="2147483802" r:id="rId48"/>
    <p:sldLayoutId id="2147483809" r:id="rId49"/>
    <p:sldLayoutId id="2147483825" r:id="rId50"/>
    <p:sldLayoutId id="2147483803" r:id="rId51"/>
    <p:sldLayoutId id="2147483824" r:id="rId52"/>
    <p:sldLayoutId id="2147483828" r:id="rId53"/>
    <p:sldLayoutId id="2147483770" r:id="rId54"/>
    <p:sldLayoutId id="2147483801" r:id="rId55"/>
    <p:sldLayoutId id="2147483769" r:id="rId56"/>
    <p:sldLayoutId id="2147483808" r:id="rId57"/>
    <p:sldLayoutId id="2147483771" r:id="rId58"/>
    <p:sldLayoutId id="2147483672" r:id="rId59"/>
    <p:sldLayoutId id="2147483673" r:id="rId60"/>
    <p:sldLayoutId id="2147483805" r:id="rId61"/>
    <p:sldLayoutId id="2147483804" r:id="rId62"/>
    <p:sldLayoutId id="2147483696" r:id="rId63"/>
    <p:sldLayoutId id="2147483806" r:id="rId64"/>
    <p:sldLayoutId id="2147483780" r:id="rId65"/>
    <p:sldLayoutId id="2147483815" r:id="rId66"/>
    <p:sldLayoutId id="2147483816" r:id="rId67"/>
    <p:sldLayoutId id="2147483817" r:id="rId68"/>
    <p:sldLayoutId id="2147483779" r:id="rId69"/>
    <p:sldLayoutId id="2147483827" r:id="rId70"/>
    <p:sldLayoutId id="2147483826" r:id="rId71"/>
    <p:sldLayoutId id="2147483823" r:id="rId72"/>
    <p:sldLayoutId id="2147483757" r:id="rId73"/>
    <p:sldLayoutId id="2147483819" r:id="rId74"/>
    <p:sldLayoutId id="2147483821" r:id="rId75"/>
    <p:sldLayoutId id="2147483818" r:id="rId76"/>
    <p:sldLayoutId id="2147483820" r:id="rId77"/>
    <p:sldLayoutId id="2147483764" r:id="rId78"/>
    <p:sldLayoutId id="2147483822" r:id="rId79"/>
    <p:sldLayoutId id="2147483767" r:id="rId80"/>
    <p:sldLayoutId id="2147483664" r:id="rId81"/>
    <p:sldLayoutId id="2147483665" r:id="rId82"/>
    <p:sldLayoutId id="2147483666" r:id="rId83"/>
    <p:sldLayoutId id="2147483667" r:id="rId84"/>
    <p:sldLayoutId id="2147483668" r:id="rId85"/>
    <p:sldLayoutId id="2147483669" r:id="rId86"/>
    <p:sldLayoutId id="2147483685" r:id="rId87"/>
    <p:sldLayoutId id="2147483730" r:id="rId88"/>
    <p:sldLayoutId id="2147483829" r:id="rId89"/>
    <p:sldLayoutId id="2147483831" r:id="rId90"/>
  </p:sldLayoutIdLst>
  <p:hf hdr="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31.sv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8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84.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84.xml"/><Relationship Id="rId6" Type="http://schemas.openxmlformats.org/officeDocument/2006/relationships/image" Target="../media/image34.png"/><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608_DD76A622.xml"/><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8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hyperlink" Target="https://www.localogy.com/2025/06/social-media-surpasses-search-engines-as-gen-z-go-to-tool/?utm_source=chatgpt.com" TargetMode="External"/><Relationship Id="rId2" Type="http://schemas.openxmlformats.org/officeDocument/2006/relationships/hyperlink" Target="https://www.adobe.com/express/learn/blog/chatgpt-as-a-search-engine?utm_source=chatgpt.com" TargetMode="External"/><Relationship Id="rId1" Type="http://schemas.openxmlformats.org/officeDocument/2006/relationships/slideLayout" Target="../slideLayouts/slideLayout84.xml"/><Relationship Id="rId4" Type="http://schemas.openxmlformats.org/officeDocument/2006/relationships/hyperlink" Target="https://www.stocktitan.net/news/SPT/new-research-from-sprout-social-finds-social-media-is-the-top-place-tkjnsvvjtf9o.html?utm_source=chatgpt.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jpe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84.xml"/></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microsoft.com/office/2018/10/relationships/comments" Target="../comments/modernComment_5FF_229A0C55.xml"/><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60.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jpeg"/><Relationship Id="rId9"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84.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84.xml"/></Relationships>
</file>

<file path=ppt/slides/_rels/slide8.xml.rels><?xml version="1.0" encoding="UTF-8" standalone="yes"?>
<Relationships xmlns="http://schemas.openxmlformats.org/package/2006/relationships"><Relationship Id="rId3" Type="http://schemas.microsoft.com/office/2018/10/relationships/comments" Target="../comments/modernComment_601_52911A05.xml"/><Relationship Id="rId2" Type="http://schemas.openxmlformats.org/officeDocument/2006/relationships/notesSlide" Target="../notesSlides/notesSlide8.xml"/><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image" Target="../media/image48.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FACAB-959D-812F-8963-C96537EDB0E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BE92D4A-2B01-7C79-765D-37A3B92265E7}"/>
              </a:ext>
            </a:extLst>
          </p:cNvPr>
          <p:cNvSpPr>
            <a:spLocks noGrp="1"/>
          </p:cNvSpPr>
          <p:nvPr>
            <p:ph type="ctrTitle"/>
          </p:nvPr>
        </p:nvSpPr>
        <p:spPr>
          <a:xfrm>
            <a:off x="3217366" y="1484671"/>
            <a:ext cx="5110557" cy="2890684"/>
          </a:xfrm>
        </p:spPr>
        <p:txBody>
          <a:bodyPr>
            <a:noAutofit/>
          </a:bodyPr>
          <a:lstStyle/>
          <a:p>
            <a:r>
              <a:rPr lang="en-US" i="1">
                <a:effectLst>
                  <a:outerShdw blurRad="38100" dist="38100" dir="2700000" algn="tl">
                    <a:srgbClr val="000000">
                      <a:alpha val="43137"/>
                    </a:srgbClr>
                  </a:outerShdw>
                </a:effectLst>
              </a:rPr>
              <a:t>Social media and ai redefine search</a:t>
            </a:r>
          </a:p>
        </p:txBody>
      </p:sp>
      <p:sp>
        <p:nvSpPr>
          <p:cNvPr id="4" name="Subtitle 3">
            <a:extLst>
              <a:ext uri="{FF2B5EF4-FFF2-40B4-BE49-F238E27FC236}">
                <a16:creationId xmlns:a16="http://schemas.microsoft.com/office/drawing/2014/main" id="{214E2E02-FD44-8495-42A7-69BFA6085D98}"/>
              </a:ext>
            </a:extLst>
          </p:cNvPr>
          <p:cNvSpPr>
            <a:spLocks noGrp="1"/>
          </p:cNvSpPr>
          <p:nvPr>
            <p:ph type="subTitle" idx="1"/>
          </p:nvPr>
        </p:nvSpPr>
        <p:spPr>
          <a:xfrm>
            <a:off x="1524000" y="6336957"/>
            <a:ext cx="9144000" cy="612648"/>
          </a:xfrm>
        </p:spPr>
        <p:txBody>
          <a:bodyPr>
            <a:normAutofit/>
          </a:bodyPr>
          <a:lstStyle/>
          <a:p>
            <a:r>
              <a:rPr lang="en-US"/>
              <a:t>by Avery Miller and Jenna Mirabile</a:t>
            </a:r>
            <a:endParaRPr lang="en-US" sz="1100">
              <a:solidFill>
                <a:srgbClr val="323130"/>
              </a:solidFill>
              <a:latin typeface="Segoe UI"/>
              <a:cs typeface="Segoe UI"/>
            </a:endParaRPr>
          </a:p>
        </p:txBody>
      </p:sp>
      <p:pic>
        <p:nvPicPr>
          <p:cNvPr id="6" name="Graphic 5" descr="Magnifying glass outline">
            <a:extLst>
              <a:ext uri="{FF2B5EF4-FFF2-40B4-BE49-F238E27FC236}">
                <a16:creationId xmlns:a16="http://schemas.microsoft.com/office/drawing/2014/main" id="{BE72BC37-8C99-F71B-1BA0-E54A368DA7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804263">
            <a:off x="2427621" y="-704045"/>
            <a:ext cx="8914126" cy="8914126"/>
          </a:xfrm>
          <a:prstGeom prst="rect">
            <a:avLst/>
          </a:prstGeom>
        </p:spPr>
      </p:pic>
    </p:spTree>
    <p:extLst>
      <p:ext uri="{BB962C8B-B14F-4D97-AF65-F5344CB8AC3E}">
        <p14:creationId xmlns:p14="http://schemas.microsoft.com/office/powerpoint/2010/main" val="1640834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4FC7AF-B43A-3676-7D9D-7D9334E3C5D9}"/>
              </a:ext>
            </a:extLst>
          </p:cNvPr>
          <p:cNvSpPr>
            <a:spLocks noGrp="1"/>
          </p:cNvSpPr>
          <p:nvPr>
            <p:ph type="dt" sz="half" idx="10"/>
          </p:nvPr>
        </p:nvSpPr>
        <p:spPr/>
        <p:txBody>
          <a:bodyPr/>
          <a:lstStyle/>
          <a:p>
            <a:fld id="{4A0EA346-764B-44DA-8C93-A7D29299413F}" type="datetime2">
              <a:rPr lang="en-US" smtClean="0"/>
              <a:t>Wednesday, August 13, 2025</a:t>
            </a:fld>
            <a:endParaRPr lang="en-US"/>
          </a:p>
        </p:txBody>
      </p:sp>
      <p:sp>
        <p:nvSpPr>
          <p:cNvPr id="4" name="Slide Number Placeholder 3">
            <a:extLst>
              <a:ext uri="{FF2B5EF4-FFF2-40B4-BE49-F238E27FC236}">
                <a16:creationId xmlns:a16="http://schemas.microsoft.com/office/drawing/2014/main" id="{F91EB697-8582-D637-0254-D85C5853EC11}"/>
              </a:ext>
            </a:extLst>
          </p:cNvPr>
          <p:cNvSpPr>
            <a:spLocks noGrp="1"/>
          </p:cNvSpPr>
          <p:nvPr>
            <p:ph type="sldNum" sz="quarter" idx="12"/>
          </p:nvPr>
        </p:nvSpPr>
        <p:spPr/>
        <p:txBody>
          <a:bodyPr/>
          <a:lstStyle/>
          <a:p>
            <a:fld id="{CC057153-B650-4DEB-B370-79DDCFDCE934}" type="slidenum">
              <a:rPr lang="en-US" smtClean="0"/>
              <a:t>10</a:t>
            </a:fld>
            <a:endParaRPr lang="en-US"/>
          </a:p>
        </p:txBody>
      </p:sp>
      <p:sp>
        <p:nvSpPr>
          <p:cNvPr id="5" name="Title 1">
            <a:extLst>
              <a:ext uri="{FF2B5EF4-FFF2-40B4-BE49-F238E27FC236}">
                <a16:creationId xmlns:a16="http://schemas.microsoft.com/office/drawing/2014/main" id="{61C78F6D-4C9E-D961-5D7D-424EFCC39C83}"/>
              </a:ext>
            </a:extLst>
          </p:cNvPr>
          <p:cNvSpPr txBox="1">
            <a:spLocks/>
          </p:cNvSpPr>
          <p:nvPr/>
        </p:nvSpPr>
        <p:spPr>
          <a:xfrm>
            <a:off x="655491" y="295234"/>
            <a:ext cx="11000526" cy="1581912"/>
          </a:xfrm>
          <a:prstGeom prst="rect">
            <a:avLst/>
          </a:prstGeom>
        </p:spPr>
        <p:txBody>
          <a:bodyPr>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ctr">
              <a:lnSpc>
                <a:spcPct val="100000"/>
              </a:lnSpc>
            </a:pPr>
            <a:r>
              <a:rPr lang="en-US" sz="4000" i="1">
                <a:solidFill>
                  <a:schemeClr val="bg1"/>
                </a:solidFill>
                <a:effectLst>
                  <a:outerShdw blurRad="38100" dist="38100" dir="2700000" algn="tl">
                    <a:srgbClr val="000000">
                      <a:alpha val="43137"/>
                    </a:srgbClr>
                  </a:outerShdw>
                </a:effectLst>
              </a:rPr>
              <a:t>Evolution of Marketing </a:t>
            </a:r>
            <a:r>
              <a:rPr lang="en-US" sz="4400" i="1">
                <a:solidFill>
                  <a:schemeClr val="bg1"/>
                </a:solidFill>
                <a:effectLst>
                  <a:outerShdw blurRad="38100" dist="38100" dir="2700000" algn="tl">
                    <a:srgbClr val="000000">
                      <a:alpha val="43137"/>
                    </a:srgbClr>
                  </a:outerShdw>
                </a:effectLst>
              </a:rPr>
              <a:t>Strategies</a:t>
            </a:r>
            <a:r>
              <a:rPr lang="en-US" sz="4000" i="1">
                <a:solidFill>
                  <a:schemeClr val="bg1"/>
                </a:solidFill>
                <a:effectLst>
                  <a:outerShdw blurRad="38100" dist="38100" dir="2700000" algn="tl">
                    <a:srgbClr val="000000">
                      <a:alpha val="43137"/>
                    </a:srgbClr>
                  </a:outerShdw>
                </a:effectLst>
              </a:rPr>
              <a:t> </a:t>
            </a:r>
            <a:br>
              <a:rPr lang="en-US" sz="4000" i="1">
                <a:solidFill>
                  <a:schemeClr val="bg1"/>
                </a:solidFill>
                <a:effectLst>
                  <a:outerShdw blurRad="38100" dist="38100" dir="2700000" algn="tl">
                    <a:srgbClr val="000000">
                      <a:alpha val="43137"/>
                    </a:srgbClr>
                  </a:outerShdw>
                </a:effectLst>
              </a:rPr>
            </a:br>
            <a:r>
              <a:rPr lang="en-US" sz="4000" i="1">
                <a:solidFill>
                  <a:schemeClr val="bg1"/>
                </a:solidFill>
                <a:effectLst>
                  <a:outerShdw blurRad="38100" dist="38100" dir="2700000" algn="tl">
                    <a:srgbClr val="000000">
                      <a:alpha val="43137"/>
                    </a:srgbClr>
                  </a:outerShdw>
                </a:effectLst>
              </a:rPr>
              <a:t> </a:t>
            </a:r>
          </a:p>
        </p:txBody>
      </p:sp>
      <p:sp>
        <p:nvSpPr>
          <p:cNvPr id="6" name="Rectangle 5">
            <a:extLst>
              <a:ext uri="{FF2B5EF4-FFF2-40B4-BE49-F238E27FC236}">
                <a16:creationId xmlns:a16="http://schemas.microsoft.com/office/drawing/2014/main" id="{D253B308-630C-8E85-5F11-5F636E4A6A34}"/>
              </a:ext>
            </a:extLst>
          </p:cNvPr>
          <p:cNvSpPr/>
          <p:nvPr/>
        </p:nvSpPr>
        <p:spPr>
          <a:xfrm>
            <a:off x="0" y="5842535"/>
            <a:ext cx="12192000" cy="109237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white line on a black background&#10;&#10;AI-generated content may be incorrect.">
            <a:extLst>
              <a:ext uri="{FF2B5EF4-FFF2-40B4-BE49-F238E27FC236}">
                <a16:creationId xmlns:a16="http://schemas.microsoft.com/office/drawing/2014/main" id="{B0664999-2728-AFC7-EE99-EE96EE84CAA0}"/>
              </a:ext>
            </a:extLst>
          </p:cNvPr>
          <p:cNvPicPr>
            <a:picLocks noChangeAspect="1"/>
          </p:cNvPicPr>
          <p:nvPr/>
        </p:nvPicPr>
        <p:blipFill>
          <a:blip r:embed="rId3">
            <a:extLst>
              <a:ext uri="{28A0092B-C50C-407E-A947-70E740481C1C}">
                <a14:useLocalDpi xmlns:a14="http://schemas.microsoft.com/office/drawing/2010/main" val="0"/>
              </a:ext>
            </a:extLst>
          </a:blip>
          <a:srcRect t="29499" b="24281"/>
          <a:stretch>
            <a:fillRect/>
          </a:stretch>
        </p:blipFill>
        <p:spPr>
          <a:xfrm>
            <a:off x="-167355" y="1169283"/>
            <a:ext cx="12359355" cy="5393483"/>
          </a:xfrm>
          <a:prstGeom prst="rect">
            <a:avLst/>
          </a:prstGeom>
        </p:spPr>
      </p:pic>
      <p:sp>
        <p:nvSpPr>
          <p:cNvPr id="13" name="TextBox 12">
            <a:extLst>
              <a:ext uri="{FF2B5EF4-FFF2-40B4-BE49-F238E27FC236}">
                <a16:creationId xmlns:a16="http://schemas.microsoft.com/office/drawing/2014/main" id="{757B6CC8-C561-3D46-7544-DBFC300CD082}"/>
              </a:ext>
            </a:extLst>
          </p:cNvPr>
          <p:cNvSpPr txBox="1"/>
          <p:nvPr/>
        </p:nvSpPr>
        <p:spPr>
          <a:xfrm rot="21426795">
            <a:off x="3686431" y="2119920"/>
            <a:ext cx="5390443" cy="584775"/>
          </a:xfrm>
          <a:prstGeom prst="rect">
            <a:avLst/>
          </a:prstGeom>
          <a:noFill/>
        </p:spPr>
        <p:txBody>
          <a:bodyPr wrap="square" rtlCol="0">
            <a:spAutoFit/>
          </a:bodyPr>
          <a:lstStyle/>
          <a:p>
            <a:r>
              <a:rPr lang="en-US" sz="3200" b="1">
                <a:effectLst>
                  <a:outerShdw blurRad="38100" dist="38100" dir="2700000" algn="tl">
                    <a:srgbClr val="000000">
                      <a:alpha val="43137"/>
                    </a:srgbClr>
                  </a:outerShdw>
                </a:effectLst>
                <a:latin typeface="+mj-lt"/>
              </a:rPr>
              <a:t>Paid Search Adaptation</a:t>
            </a:r>
          </a:p>
        </p:txBody>
      </p:sp>
      <p:sp>
        <p:nvSpPr>
          <p:cNvPr id="14" name="TextBox 13">
            <a:extLst>
              <a:ext uri="{FF2B5EF4-FFF2-40B4-BE49-F238E27FC236}">
                <a16:creationId xmlns:a16="http://schemas.microsoft.com/office/drawing/2014/main" id="{117DB9B6-93B4-BF9C-2A95-113E9C6B3728}"/>
              </a:ext>
            </a:extLst>
          </p:cNvPr>
          <p:cNvSpPr txBox="1"/>
          <p:nvPr/>
        </p:nvSpPr>
        <p:spPr>
          <a:xfrm rot="183608">
            <a:off x="3196603" y="3421722"/>
            <a:ext cx="6370098" cy="584775"/>
          </a:xfrm>
          <a:prstGeom prst="rect">
            <a:avLst/>
          </a:prstGeom>
          <a:noFill/>
        </p:spPr>
        <p:txBody>
          <a:bodyPr wrap="square" rtlCol="0">
            <a:spAutoFit/>
          </a:bodyPr>
          <a:lstStyle/>
          <a:p>
            <a:r>
              <a:rPr lang="en-US" sz="3200" b="1">
                <a:effectLst>
                  <a:outerShdw blurRad="38100" dist="38100" dir="2700000" algn="tl">
                    <a:srgbClr val="000000">
                      <a:alpha val="43137"/>
                    </a:srgbClr>
                  </a:outerShdw>
                </a:effectLst>
                <a:latin typeface="+mj-lt"/>
              </a:rPr>
              <a:t>Organic Search Optimization</a:t>
            </a:r>
          </a:p>
        </p:txBody>
      </p:sp>
      <p:sp>
        <p:nvSpPr>
          <p:cNvPr id="15" name="TextBox 14">
            <a:extLst>
              <a:ext uri="{FF2B5EF4-FFF2-40B4-BE49-F238E27FC236}">
                <a16:creationId xmlns:a16="http://schemas.microsoft.com/office/drawing/2014/main" id="{5BA623F7-22FB-E2A0-ABE0-66F95A02AAB6}"/>
              </a:ext>
            </a:extLst>
          </p:cNvPr>
          <p:cNvSpPr txBox="1"/>
          <p:nvPr/>
        </p:nvSpPr>
        <p:spPr>
          <a:xfrm rot="21426795">
            <a:off x="3686430" y="4641851"/>
            <a:ext cx="5390443" cy="584775"/>
          </a:xfrm>
          <a:prstGeom prst="rect">
            <a:avLst/>
          </a:prstGeom>
          <a:noFill/>
        </p:spPr>
        <p:txBody>
          <a:bodyPr wrap="square" rtlCol="0">
            <a:spAutoFit/>
          </a:bodyPr>
          <a:lstStyle/>
          <a:p>
            <a:r>
              <a:rPr lang="en-US" sz="3200" b="1">
                <a:effectLst>
                  <a:outerShdw blurRad="38100" dist="38100" dir="2700000" algn="tl">
                    <a:srgbClr val="000000">
                      <a:alpha val="43137"/>
                    </a:srgbClr>
                  </a:outerShdw>
                </a:effectLst>
                <a:latin typeface="+mj-lt"/>
              </a:rPr>
              <a:t>Social Media Marketing</a:t>
            </a:r>
          </a:p>
        </p:txBody>
      </p:sp>
    </p:spTree>
    <p:extLst>
      <p:ext uri="{BB962C8B-B14F-4D97-AF65-F5344CB8AC3E}">
        <p14:creationId xmlns:p14="http://schemas.microsoft.com/office/powerpoint/2010/main" val="385861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6D595-3CD2-E53E-D360-1EAB48C722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982BD1-422F-3BB4-F2CE-4B7CB42D5620}"/>
              </a:ext>
            </a:extLst>
          </p:cNvPr>
          <p:cNvSpPr>
            <a:spLocks noGrp="1"/>
          </p:cNvSpPr>
          <p:nvPr>
            <p:ph type="title"/>
          </p:nvPr>
        </p:nvSpPr>
        <p:spPr>
          <a:xfrm>
            <a:off x="4368964" y="923396"/>
            <a:ext cx="3454071" cy="603602"/>
          </a:xfrm>
        </p:spPr>
        <p:txBody>
          <a:bodyPr>
            <a:normAutofit fontScale="90000"/>
          </a:bodyPr>
          <a:lstStyle/>
          <a:p>
            <a:r>
              <a:rPr lang="en-US" sz="5300" i="1">
                <a:effectLst>
                  <a:outerShdw blurRad="38100" dist="38100" dir="2700000" algn="tl">
                    <a:srgbClr val="000000">
                      <a:alpha val="43137"/>
                    </a:srgbClr>
                  </a:outerShdw>
                </a:effectLst>
              </a:rPr>
              <a:t>Challenges</a:t>
            </a:r>
            <a:r>
              <a:rPr lang="en-US" i="1">
                <a:effectLst>
                  <a:outerShdw blurRad="38100" dist="38100" dir="2700000" algn="tl">
                    <a:srgbClr val="000000">
                      <a:alpha val="43137"/>
                    </a:srgbClr>
                  </a:outerShdw>
                </a:effectLst>
              </a:rPr>
              <a:t> </a:t>
            </a:r>
          </a:p>
        </p:txBody>
      </p:sp>
      <p:sp>
        <p:nvSpPr>
          <p:cNvPr id="3" name="Oval 2">
            <a:extLst>
              <a:ext uri="{FF2B5EF4-FFF2-40B4-BE49-F238E27FC236}">
                <a16:creationId xmlns:a16="http://schemas.microsoft.com/office/drawing/2014/main" id="{7E72B914-859D-4EC1-ED39-A88768B6F433}"/>
              </a:ext>
            </a:extLst>
          </p:cNvPr>
          <p:cNvSpPr/>
          <p:nvPr/>
        </p:nvSpPr>
        <p:spPr>
          <a:xfrm>
            <a:off x="176981" y="402287"/>
            <a:ext cx="3883742" cy="3913239"/>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i="1">
                <a:effectLst>
                  <a:outerShdw blurRad="38100" dist="38100" dir="2700000" algn="tl">
                    <a:srgbClr val="000000">
                      <a:alpha val="43137"/>
                    </a:srgbClr>
                  </a:outerShdw>
                </a:effectLst>
                <a:latin typeface="+mj-lt"/>
              </a:rPr>
              <a:t>Measurement</a:t>
            </a:r>
          </a:p>
        </p:txBody>
      </p:sp>
      <p:sp>
        <p:nvSpPr>
          <p:cNvPr id="5" name="Oval 4">
            <a:extLst>
              <a:ext uri="{FF2B5EF4-FFF2-40B4-BE49-F238E27FC236}">
                <a16:creationId xmlns:a16="http://schemas.microsoft.com/office/drawing/2014/main" id="{87474D18-8DA2-147C-C2B7-8D38E21FEBAC}"/>
              </a:ext>
            </a:extLst>
          </p:cNvPr>
          <p:cNvSpPr/>
          <p:nvPr/>
        </p:nvSpPr>
        <p:spPr>
          <a:xfrm>
            <a:off x="8131277" y="402286"/>
            <a:ext cx="3883742" cy="3913239"/>
          </a:xfrm>
          <a:prstGeom prst="ellipse">
            <a:avLst/>
          </a:prstGeom>
          <a:solidFill>
            <a:srgbClr val="F964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effectLst>
                  <a:outerShdw blurRad="38100" dist="38100" dir="2700000" algn="tl">
                    <a:srgbClr val="000000">
                      <a:alpha val="43137"/>
                    </a:srgbClr>
                  </a:outerShdw>
                </a:effectLst>
                <a:latin typeface="+mj-lt"/>
              </a:rPr>
              <a:t>Integration</a:t>
            </a:r>
          </a:p>
        </p:txBody>
      </p:sp>
      <p:sp>
        <p:nvSpPr>
          <p:cNvPr id="6" name="Oval 5">
            <a:extLst>
              <a:ext uri="{FF2B5EF4-FFF2-40B4-BE49-F238E27FC236}">
                <a16:creationId xmlns:a16="http://schemas.microsoft.com/office/drawing/2014/main" id="{27FD0A27-E019-E105-768F-BD1085070FFD}"/>
              </a:ext>
            </a:extLst>
          </p:cNvPr>
          <p:cNvSpPr/>
          <p:nvPr/>
        </p:nvSpPr>
        <p:spPr>
          <a:xfrm>
            <a:off x="4154128" y="2437564"/>
            <a:ext cx="3883743" cy="3913239"/>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effectLst>
                  <a:outerShdw blurRad="38100" dist="38100" dir="2700000" algn="tl">
                    <a:srgbClr val="000000">
                      <a:alpha val="43137"/>
                    </a:srgbClr>
                  </a:outerShdw>
                </a:effectLst>
                <a:latin typeface="+mj-lt"/>
              </a:rPr>
              <a:t>Cross Collaboration</a:t>
            </a:r>
          </a:p>
          <a:p>
            <a:pPr algn="ctr"/>
            <a:endParaRPr lang="en-US" sz="600" b="1" i="1">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1041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6FF08-EAF6-AE6A-0A8B-5E918C228E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07BEF6-350D-F365-8DEA-E2E530360E9B}"/>
              </a:ext>
            </a:extLst>
          </p:cNvPr>
          <p:cNvSpPr>
            <a:spLocks noGrp="1"/>
          </p:cNvSpPr>
          <p:nvPr>
            <p:ph type="ctrTitle" idx="4294967295"/>
          </p:nvPr>
        </p:nvSpPr>
        <p:spPr>
          <a:xfrm>
            <a:off x="1320134" y="2939845"/>
            <a:ext cx="9551732" cy="779872"/>
          </a:xfrm>
        </p:spPr>
        <p:txBody>
          <a:bodyPr>
            <a:normAutofit fontScale="90000"/>
          </a:bodyPr>
          <a:lstStyle/>
          <a:p>
            <a:pPr algn="ctr"/>
            <a:br>
              <a:rPr lang="en-US"/>
            </a:br>
            <a:r>
              <a:rPr lang="en-US" sz="3600" b="0" i="1"/>
              <a:t>With the emergence of AI and Social Media</a:t>
            </a:r>
          </a:p>
        </p:txBody>
      </p:sp>
      <p:sp>
        <p:nvSpPr>
          <p:cNvPr id="3" name="Rectangle 2">
            <a:extLst>
              <a:ext uri="{FF2B5EF4-FFF2-40B4-BE49-F238E27FC236}">
                <a16:creationId xmlns:a16="http://schemas.microsoft.com/office/drawing/2014/main" id="{D81E077C-B420-575B-ACE6-C6859A2E0975}"/>
              </a:ext>
            </a:extLst>
          </p:cNvPr>
          <p:cNvSpPr/>
          <p:nvPr/>
        </p:nvSpPr>
        <p:spPr>
          <a:xfrm>
            <a:off x="0" y="5624052"/>
            <a:ext cx="12192000" cy="12339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white search bar&#10;&#10;AI-generated content may be incorrect.">
            <a:extLst>
              <a:ext uri="{FF2B5EF4-FFF2-40B4-BE49-F238E27FC236}">
                <a16:creationId xmlns:a16="http://schemas.microsoft.com/office/drawing/2014/main" id="{A09402B0-84C3-B7B2-747E-F587DA59C36E}"/>
              </a:ext>
            </a:extLst>
          </p:cNvPr>
          <p:cNvPicPr>
            <a:picLocks noChangeAspect="1"/>
          </p:cNvPicPr>
          <p:nvPr/>
        </p:nvPicPr>
        <p:blipFill>
          <a:blip r:embed="rId3">
            <a:extLst>
              <a:ext uri="{28A0092B-C50C-407E-A947-70E740481C1C}">
                <a14:useLocalDpi xmlns:a14="http://schemas.microsoft.com/office/drawing/2010/main" val="0"/>
              </a:ext>
            </a:extLst>
          </a:blip>
          <a:srcRect l="6542" t="44967" b="45171"/>
          <a:stretch>
            <a:fillRect/>
          </a:stretch>
        </p:blipFill>
        <p:spPr>
          <a:xfrm>
            <a:off x="611410" y="2713256"/>
            <a:ext cx="11580590" cy="1431487"/>
          </a:xfrm>
          <a:prstGeom prst="rect">
            <a:avLst/>
          </a:prstGeom>
        </p:spPr>
      </p:pic>
      <p:sp>
        <p:nvSpPr>
          <p:cNvPr id="7" name="TextBox 6">
            <a:extLst>
              <a:ext uri="{FF2B5EF4-FFF2-40B4-BE49-F238E27FC236}">
                <a16:creationId xmlns:a16="http://schemas.microsoft.com/office/drawing/2014/main" id="{2696BD18-41DA-7E0A-C014-30F79020BC9A}"/>
              </a:ext>
            </a:extLst>
          </p:cNvPr>
          <p:cNvSpPr txBox="1"/>
          <p:nvPr/>
        </p:nvSpPr>
        <p:spPr>
          <a:xfrm>
            <a:off x="2401347" y="2108848"/>
            <a:ext cx="7796980" cy="830997"/>
          </a:xfrm>
          <a:prstGeom prst="rect">
            <a:avLst/>
          </a:prstGeom>
          <a:noFill/>
        </p:spPr>
        <p:txBody>
          <a:bodyPr wrap="square">
            <a:spAutoFit/>
          </a:bodyPr>
          <a:lstStyle/>
          <a:p>
            <a:r>
              <a:rPr lang="en-US" sz="4800" b="1" i="1">
                <a:solidFill>
                  <a:schemeClr val="bg1"/>
                </a:solidFill>
                <a:effectLst>
                  <a:outerShdw blurRad="38100" dist="38100" dir="2700000" algn="tl">
                    <a:srgbClr val="000000">
                      <a:alpha val="43137"/>
                    </a:srgbClr>
                  </a:outerShdw>
                </a:effectLst>
                <a:latin typeface="+mj-lt"/>
              </a:rPr>
              <a:t>Impact on Horizon Media</a:t>
            </a:r>
          </a:p>
        </p:txBody>
      </p:sp>
    </p:spTree>
    <p:extLst>
      <p:ext uri="{BB962C8B-B14F-4D97-AF65-F5344CB8AC3E}">
        <p14:creationId xmlns:p14="http://schemas.microsoft.com/office/powerpoint/2010/main" val="1884447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1517E-991D-52C9-4EF2-6A76E8379B22}"/>
            </a:ext>
          </a:extLst>
        </p:cNvPr>
        <p:cNvGrpSpPr/>
        <p:nvPr/>
      </p:nvGrpSpPr>
      <p:grpSpPr>
        <a:xfrm>
          <a:off x="0" y="0"/>
          <a:ext cx="0" cy="0"/>
          <a:chOff x="0" y="0"/>
          <a:chExt cx="0" cy="0"/>
        </a:xfrm>
      </p:grpSpPr>
      <p:pic>
        <p:nvPicPr>
          <p:cNvPr id="38" name="Picture 37" descr="A computer monitor with a white screen&#10;&#10;AI-generated content may be incorrect.">
            <a:extLst>
              <a:ext uri="{FF2B5EF4-FFF2-40B4-BE49-F238E27FC236}">
                <a16:creationId xmlns:a16="http://schemas.microsoft.com/office/drawing/2014/main" id="{CFFF4F58-A770-F5BC-BAB1-698D38FA0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5649" y="-481116"/>
            <a:ext cx="5486400" cy="6858000"/>
          </a:xfrm>
          <a:prstGeom prst="rect">
            <a:avLst/>
          </a:prstGeom>
        </p:spPr>
      </p:pic>
      <p:pic>
        <p:nvPicPr>
          <p:cNvPr id="20" name="Picture 19" descr="A white logo with dots and lines&#10;&#10;AI-generated content may be incorrect.">
            <a:extLst>
              <a:ext uri="{FF2B5EF4-FFF2-40B4-BE49-F238E27FC236}">
                <a16:creationId xmlns:a16="http://schemas.microsoft.com/office/drawing/2014/main" id="{186DB94F-7F35-BF11-8004-24BBD24F18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6860" y="-584747"/>
            <a:ext cx="5106280" cy="6382850"/>
          </a:xfrm>
          <a:prstGeom prst="rect">
            <a:avLst/>
          </a:prstGeom>
        </p:spPr>
      </p:pic>
      <p:sp>
        <p:nvSpPr>
          <p:cNvPr id="10" name="Rectangle 9">
            <a:extLst>
              <a:ext uri="{FF2B5EF4-FFF2-40B4-BE49-F238E27FC236}">
                <a16:creationId xmlns:a16="http://schemas.microsoft.com/office/drawing/2014/main" id="{D4289D8A-5E03-6E9C-0DD7-83085F414CA1}"/>
              </a:ext>
            </a:extLst>
          </p:cNvPr>
          <p:cNvSpPr/>
          <p:nvPr/>
        </p:nvSpPr>
        <p:spPr>
          <a:xfrm>
            <a:off x="0" y="6265604"/>
            <a:ext cx="12192000" cy="5923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179CB62A-0120-9356-C843-5DF7A4C738FF}"/>
              </a:ext>
            </a:extLst>
          </p:cNvPr>
          <p:cNvSpPr/>
          <p:nvPr/>
        </p:nvSpPr>
        <p:spPr>
          <a:xfrm>
            <a:off x="4178300" y="1336018"/>
            <a:ext cx="1803400" cy="182628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creenshot of a social media post&#10;&#10;AI-generated content may be incorrect.">
            <a:extLst>
              <a:ext uri="{FF2B5EF4-FFF2-40B4-BE49-F238E27FC236}">
                <a16:creationId xmlns:a16="http://schemas.microsoft.com/office/drawing/2014/main" id="{7A02243E-7CE2-3EDE-5FCB-FA4AE3DCDF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265" y="688427"/>
            <a:ext cx="4384916" cy="5481145"/>
          </a:xfrm>
          <a:prstGeom prst="rect">
            <a:avLst/>
          </a:prstGeom>
        </p:spPr>
      </p:pic>
      <p:sp>
        <p:nvSpPr>
          <p:cNvPr id="9" name="TextBox 8">
            <a:extLst>
              <a:ext uri="{FF2B5EF4-FFF2-40B4-BE49-F238E27FC236}">
                <a16:creationId xmlns:a16="http://schemas.microsoft.com/office/drawing/2014/main" id="{4068DC3A-AAA0-BDBB-FAA2-576082046752}"/>
              </a:ext>
            </a:extLst>
          </p:cNvPr>
          <p:cNvSpPr txBox="1"/>
          <p:nvPr/>
        </p:nvSpPr>
        <p:spPr>
          <a:xfrm>
            <a:off x="439515" y="2382558"/>
            <a:ext cx="2173356" cy="2092881"/>
          </a:xfrm>
          <a:prstGeom prst="rect">
            <a:avLst/>
          </a:prstGeom>
          <a:noFill/>
        </p:spPr>
        <p:txBody>
          <a:bodyPr wrap="square" rtlCol="0">
            <a:spAutoFit/>
          </a:bodyPr>
          <a:lstStyle/>
          <a:p>
            <a:r>
              <a:rPr lang="en-US" sz="2800" b="1">
                <a:latin typeface="+mj-lt"/>
              </a:rPr>
              <a:t>More spend on social &amp; Influencer. </a:t>
            </a:r>
          </a:p>
          <a:p>
            <a:endParaRPr lang="en-US"/>
          </a:p>
        </p:txBody>
      </p:sp>
      <p:sp>
        <p:nvSpPr>
          <p:cNvPr id="16" name="TextBox 15">
            <a:extLst>
              <a:ext uri="{FF2B5EF4-FFF2-40B4-BE49-F238E27FC236}">
                <a16:creationId xmlns:a16="http://schemas.microsoft.com/office/drawing/2014/main" id="{B728B799-6F9C-ACE9-1FB0-C82DA88BFB01}"/>
              </a:ext>
            </a:extLst>
          </p:cNvPr>
          <p:cNvSpPr txBox="1"/>
          <p:nvPr/>
        </p:nvSpPr>
        <p:spPr>
          <a:xfrm>
            <a:off x="4318396" y="1624445"/>
            <a:ext cx="1523207" cy="1323439"/>
          </a:xfrm>
          <a:prstGeom prst="rect">
            <a:avLst/>
          </a:prstGeom>
          <a:noFill/>
        </p:spPr>
        <p:txBody>
          <a:bodyPr wrap="square" rtlCol="0">
            <a:spAutoFit/>
          </a:bodyPr>
          <a:lstStyle/>
          <a:p>
            <a:pPr algn="ctr"/>
            <a:r>
              <a:rPr lang="en-US" sz="2000" b="1">
                <a:latin typeface="+mj-lt"/>
                <a:ea typeface="+mn-lt"/>
                <a:cs typeface="+mn-lt"/>
              </a:rPr>
              <a:t>AI-powered media planning.</a:t>
            </a:r>
          </a:p>
        </p:txBody>
      </p:sp>
      <p:pic>
        <p:nvPicPr>
          <p:cNvPr id="26" name="Picture 25" descr="A black and white search bar&#10;&#10;AI-generated content may be incorrect.">
            <a:extLst>
              <a:ext uri="{FF2B5EF4-FFF2-40B4-BE49-F238E27FC236}">
                <a16:creationId xmlns:a16="http://schemas.microsoft.com/office/drawing/2014/main" id="{AA7689D8-0555-B2E5-21A4-B5C31C403BE4}"/>
              </a:ext>
            </a:extLst>
          </p:cNvPr>
          <p:cNvPicPr>
            <a:picLocks noChangeAspect="1"/>
          </p:cNvPicPr>
          <p:nvPr/>
        </p:nvPicPr>
        <p:blipFill>
          <a:blip r:embed="rId6">
            <a:extLst>
              <a:ext uri="{28A0092B-C50C-407E-A947-70E740481C1C}">
                <a14:useLocalDpi xmlns:a14="http://schemas.microsoft.com/office/drawing/2010/main" val="0"/>
              </a:ext>
            </a:extLst>
          </a:blip>
          <a:srcRect l="6542" t="44967" b="45171"/>
          <a:stretch>
            <a:fillRect/>
          </a:stretch>
        </p:blipFill>
        <p:spPr>
          <a:xfrm>
            <a:off x="3169861" y="5376510"/>
            <a:ext cx="8044239" cy="994356"/>
          </a:xfrm>
          <a:prstGeom prst="rect">
            <a:avLst/>
          </a:prstGeom>
        </p:spPr>
      </p:pic>
      <p:sp>
        <p:nvSpPr>
          <p:cNvPr id="27" name="TextBox 26">
            <a:extLst>
              <a:ext uri="{FF2B5EF4-FFF2-40B4-BE49-F238E27FC236}">
                <a16:creationId xmlns:a16="http://schemas.microsoft.com/office/drawing/2014/main" id="{67BD1BBD-7CDA-3E9D-18A6-D02E0955E570}"/>
              </a:ext>
            </a:extLst>
          </p:cNvPr>
          <p:cNvSpPr txBox="1"/>
          <p:nvPr/>
        </p:nvSpPr>
        <p:spPr>
          <a:xfrm>
            <a:off x="3998128" y="5663302"/>
            <a:ext cx="6387704" cy="461665"/>
          </a:xfrm>
          <a:prstGeom prst="rect">
            <a:avLst/>
          </a:prstGeom>
          <a:noFill/>
        </p:spPr>
        <p:txBody>
          <a:bodyPr wrap="square" rtlCol="0">
            <a:spAutoFit/>
          </a:bodyPr>
          <a:lstStyle/>
          <a:p>
            <a:r>
              <a:rPr lang="en-US" sz="2400" b="1">
                <a:solidFill>
                  <a:srgbClr val="000000"/>
                </a:solidFill>
                <a:latin typeface="+mj-lt"/>
                <a:ea typeface="+mn-lt"/>
                <a:cs typeface="+mn-lt"/>
              </a:rPr>
              <a:t>Content must be searchable in new ways.</a:t>
            </a:r>
          </a:p>
        </p:txBody>
      </p:sp>
      <p:sp>
        <p:nvSpPr>
          <p:cNvPr id="36" name="TextBox 35">
            <a:extLst>
              <a:ext uri="{FF2B5EF4-FFF2-40B4-BE49-F238E27FC236}">
                <a16:creationId xmlns:a16="http://schemas.microsoft.com/office/drawing/2014/main" id="{E5A394D6-1E28-D3F4-5EFB-7B7741DBE341}"/>
              </a:ext>
            </a:extLst>
          </p:cNvPr>
          <p:cNvSpPr txBox="1"/>
          <p:nvPr/>
        </p:nvSpPr>
        <p:spPr>
          <a:xfrm>
            <a:off x="8317135" y="1777304"/>
            <a:ext cx="2806700" cy="1384995"/>
          </a:xfrm>
          <a:prstGeom prst="rect">
            <a:avLst/>
          </a:prstGeom>
          <a:noFill/>
        </p:spPr>
        <p:txBody>
          <a:bodyPr wrap="square" rtlCol="0">
            <a:spAutoFit/>
          </a:bodyPr>
          <a:lstStyle/>
          <a:p>
            <a:pPr algn="ctr"/>
            <a:r>
              <a:rPr lang="en-US" sz="2800" b="1">
                <a:latin typeface="+mj-lt"/>
              </a:rPr>
              <a:t>New key performance indicators.</a:t>
            </a:r>
          </a:p>
        </p:txBody>
      </p:sp>
    </p:spTree>
    <p:extLst>
      <p:ext uri="{BB962C8B-B14F-4D97-AF65-F5344CB8AC3E}">
        <p14:creationId xmlns:p14="http://schemas.microsoft.com/office/powerpoint/2010/main" val="404548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 calcmode="lin" valueType="num">
                                      <p:cBhvr additive="base">
                                        <p:cTn id="21"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 calcmode="lin" valueType="num">
                                      <p:cBhvr additive="base">
                                        <p:cTn id="41" dur="500" fill="hold"/>
                                        <p:tgtEl>
                                          <p:spTgt spid="38"/>
                                        </p:tgtEl>
                                        <p:attrNameLst>
                                          <p:attrName>ppt_x</p:attrName>
                                        </p:attrNameLst>
                                      </p:cBhvr>
                                      <p:tavLst>
                                        <p:tav tm="0">
                                          <p:val>
                                            <p:strVal val="#ppt_x"/>
                                          </p:val>
                                        </p:tav>
                                        <p:tav tm="100000">
                                          <p:val>
                                            <p:strVal val="#ppt_x"/>
                                          </p:val>
                                        </p:tav>
                                      </p:tavLst>
                                    </p:anim>
                                    <p:anim calcmode="lin" valueType="num">
                                      <p:cBhvr additive="base">
                                        <p:cTn id="42" dur="500" fill="hold"/>
                                        <p:tgtEl>
                                          <p:spTgt spid="3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anim calcmode="lin" valueType="num">
                                      <p:cBhvr additive="base">
                                        <p:cTn id="45" dur="500" fill="hold"/>
                                        <p:tgtEl>
                                          <p:spTgt spid="36"/>
                                        </p:tgtEl>
                                        <p:attrNameLst>
                                          <p:attrName>ppt_x</p:attrName>
                                        </p:attrNameLst>
                                      </p:cBhvr>
                                      <p:tavLst>
                                        <p:tav tm="0">
                                          <p:val>
                                            <p:strVal val="#ppt_x"/>
                                          </p:val>
                                        </p:tav>
                                        <p:tav tm="100000">
                                          <p:val>
                                            <p:strVal val="#ppt_x"/>
                                          </p:val>
                                        </p:tav>
                                      </p:tavLst>
                                    </p:anim>
                                    <p:anim calcmode="lin" valueType="num">
                                      <p:cBhvr additive="base">
                                        <p:cTn id="4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9" grpId="0"/>
      <p:bldP spid="16" grpId="0" build="allAtOnce"/>
      <p:bldP spid="27"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49608-DB04-A527-FF9D-0B1FDC90BA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C602E6-00D6-20CF-E97B-6A192A2FC0A5}"/>
              </a:ext>
            </a:extLst>
          </p:cNvPr>
          <p:cNvSpPr>
            <a:spLocks noGrp="1"/>
          </p:cNvSpPr>
          <p:nvPr>
            <p:ph type="title"/>
          </p:nvPr>
        </p:nvSpPr>
        <p:spPr>
          <a:xfrm>
            <a:off x="676599" y="339441"/>
            <a:ext cx="10838800" cy="960120"/>
          </a:xfrm>
        </p:spPr>
        <p:txBody>
          <a:bodyPr>
            <a:noAutofit/>
          </a:bodyPr>
          <a:lstStyle/>
          <a:p>
            <a:pPr algn="ctr">
              <a:lnSpc>
                <a:spcPct val="100000"/>
              </a:lnSpc>
            </a:pPr>
            <a:r>
              <a:rPr lang="en-US" sz="4400" i="1">
                <a:solidFill>
                  <a:schemeClr val="bg1"/>
                </a:solidFill>
                <a:effectLst>
                  <a:outerShdw blurRad="38100" dist="38100" dir="2700000" algn="tl">
                    <a:srgbClr val="000000">
                      <a:alpha val="43137"/>
                    </a:srgbClr>
                  </a:outerShdw>
                </a:effectLst>
              </a:rPr>
              <a:t>Future of Search: Revlon</a:t>
            </a:r>
            <a:br>
              <a:rPr lang="en-US" sz="4400" i="1">
                <a:solidFill>
                  <a:schemeClr val="bg1"/>
                </a:solidFill>
                <a:effectLst>
                  <a:outerShdw blurRad="38100" dist="38100" dir="2700000" algn="tl">
                    <a:srgbClr val="000000">
                      <a:alpha val="43137"/>
                    </a:srgbClr>
                  </a:outerShdw>
                </a:effectLst>
              </a:rPr>
            </a:br>
            <a:r>
              <a:rPr lang="en-US" sz="4400" i="1">
                <a:solidFill>
                  <a:schemeClr val="bg1"/>
                </a:solidFill>
                <a:effectLst>
                  <a:outerShdw blurRad="38100" dist="38100" dir="2700000" algn="tl">
                    <a:srgbClr val="000000">
                      <a:alpha val="43137"/>
                    </a:srgbClr>
                  </a:outerShdw>
                </a:effectLst>
              </a:rPr>
              <a:t> </a:t>
            </a:r>
          </a:p>
        </p:txBody>
      </p:sp>
      <p:pic>
        <p:nvPicPr>
          <p:cNvPr id="6" name="Picture 5" descr="A cell phone with text on the screen&#10;&#10;AI-generated content may be incorrect.">
            <a:extLst>
              <a:ext uri="{FF2B5EF4-FFF2-40B4-BE49-F238E27FC236}">
                <a16:creationId xmlns:a16="http://schemas.microsoft.com/office/drawing/2014/main" id="{D5658B19-9413-DFD4-D78F-48C5931B28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8063" y="339441"/>
            <a:ext cx="5401106" cy="6751383"/>
          </a:xfrm>
          <a:prstGeom prst="rect">
            <a:avLst/>
          </a:prstGeom>
        </p:spPr>
      </p:pic>
      <p:pic>
        <p:nvPicPr>
          <p:cNvPr id="10" name="Picture 9" descr="A cellphone with a screen showing a hair brush&#10;&#10;AI-generated content may be incorrect.">
            <a:extLst>
              <a:ext uri="{FF2B5EF4-FFF2-40B4-BE49-F238E27FC236}">
                <a16:creationId xmlns:a16="http://schemas.microsoft.com/office/drawing/2014/main" id="{F06E8B03-0089-5254-20A4-8EC0197AA6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2593" y="1089495"/>
            <a:ext cx="4315037" cy="5393797"/>
          </a:xfrm>
          <a:prstGeom prst="rect">
            <a:avLst/>
          </a:prstGeom>
        </p:spPr>
      </p:pic>
      <p:sp>
        <p:nvSpPr>
          <p:cNvPr id="18" name="Rectangle 17">
            <a:extLst>
              <a:ext uri="{FF2B5EF4-FFF2-40B4-BE49-F238E27FC236}">
                <a16:creationId xmlns:a16="http://schemas.microsoft.com/office/drawing/2014/main" id="{C82EBE26-28ED-9552-ED06-5C311FF709A9}"/>
              </a:ext>
            </a:extLst>
          </p:cNvPr>
          <p:cNvSpPr/>
          <p:nvPr/>
        </p:nvSpPr>
        <p:spPr>
          <a:xfrm>
            <a:off x="0" y="6393028"/>
            <a:ext cx="12192000" cy="4649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42030EC-B85B-8DB2-0AE9-0FFC49AB8178}"/>
              </a:ext>
            </a:extLst>
          </p:cNvPr>
          <p:cNvSpPr txBox="1"/>
          <p:nvPr/>
        </p:nvSpPr>
        <p:spPr>
          <a:xfrm>
            <a:off x="1218158" y="6273225"/>
            <a:ext cx="2145140" cy="584775"/>
          </a:xfrm>
          <a:prstGeom prst="rect">
            <a:avLst/>
          </a:prstGeom>
          <a:noFill/>
        </p:spPr>
        <p:txBody>
          <a:bodyPr wrap="square">
            <a:spAutoFit/>
          </a:bodyPr>
          <a:lstStyle/>
          <a:p>
            <a:r>
              <a:rPr lang="en-US" sz="3200">
                <a:latin typeface="+mj-lt"/>
              </a:rPr>
              <a:t>Google</a:t>
            </a:r>
          </a:p>
        </p:txBody>
      </p:sp>
      <p:sp>
        <p:nvSpPr>
          <p:cNvPr id="15" name="TextBox 14">
            <a:extLst>
              <a:ext uri="{FF2B5EF4-FFF2-40B4-BE49-F238E27FC236}">
                <a16:creationId xmlns:a16="http://schemas.microsoft.com/office/drawing/2014/main" id="{8DB74016-9207-361C-4D35-FE2CCD11CDCC}"/>
              </a:ext>
            </a:extLst>
          </p:cNvPr>
          <p:cNvSpPr txBox="1"/>
          <p:nvPr/>
        </p:nvSpPr>
        <p:spPr>
          <a:xfrm>
            <a:off x="5086046" y="6273225"/>
            <a:ext cx="2145140" cy="584775"/>
          </a:xfrm>
          <a:prstGeom prst="rect">
            <a:avLst/>
          </a:prstGeom>
          <a:noFill/>
        </p:spPr>
        <p:txBody>
          <a:bodyPr wrap="square">
            <a:spAutoFit/>
          </a:bodyPr>
          <a:lstStyle/>
          <a:p>
            <a:r>
              <a:rPr lang="en-US" sz="3200" b="1">
                <a:latin typeface="Avenir Next LT Pro Light"/>
              </a:rPr>
              <a:t>ChatGPT</a:t>
            </a:r>
            <a:endParaRPr lang="en-US" sz="3200" b="1"/>
          </a:p>
        </p:txBody>
      </p:sp>
      <p:sp>
        <p:nvSpPr>
          <p:cNvPr id="16" name="TextBox 15">
            <a:extLst>
              <a:ext uri="{FF2B5EF4-FFF2-40B4-BE49-F238E27FC236}">
                <a16:creationId xmlns:a16="http://schemas.microsoft.com/office/drawing/2014/main" id="{09B52B9A-107A-AF9F-FFCA-B8506C862F25}"/>
              </a:ext>
            </a:extLst>
          </p:cNvPr>
          <p:cNvSpPr txBox="1"/>
          <p:nvPr/>
        </p:nvSpPr>
        <p:spPr>
          <a:xfrm>
            <a:off x="9111055" y="6226171"/>
            <a:ext cx="1627983" cy="584775"/>
          </a:xfrm>
          <a:prstGeom prst="rect">
            <a:avLst/>
          </a:prstGeom>
          <a:noFill/>
        </p:spPr>
        <p:txBody>
          <a:bodyPr wrap="square">
            <a:spAutoFit/>
          </a:bodyPr>
          <a:lstStyle/>
          <a:p>
            <a:r>
              <a:rPr lang="en-US" sz="3200" b="1">
                <a:latin typeface="Avenir Next LT Pro Light"/>
              </a:rPr>
              <a:t>TikTok</a:t>
            </a:r>
            <a:endParaRPr lang="en-US" sz="3200" b="1"/>
          </a:p>
        </p:txBody>
      </p:sp>
      <p:pic>
        <p:nvPicPr>
          <p:cNvPr id="20" name="Picture 19" descr="A cell phone with a black screen&#10;&#10;AI-generated content may be incorrect.">
            <a:extLst>
              <a:ext uri="{FF2B5EF4-FFF2-40B4-BE49-F238E27FC236}">
                <a16:creationId xmlns:a16="http://schemas.microsoft.com/office/drawing/2014/main" id="{22F2BD2E-7701-2671-1D82-CCD754AF9B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886" y="704245"/>
            <a:ext cx="4687754" cy="5859692"/>
          </a:xfrm>
          <a:prstGeom prst="rect">
            <a:avLst/>
          </a:prstGeom>
        </p:spPr>
      </p:pic>
    </p:spTree>
    <p:extLst>
      <p:ext uri="{BB962C8B-B14F-4D97-AF65-F5344CB8AC3E}">
        <p14:creationId xmlns:p14="http://schemas.microsoft.com/office/powerpoint/2010/main" val="371554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2F8EAF-D9DE-9FD3-ED83-7032E7D7FC06}"/>
              </a:ext>
            </a:extLst>
          </p:cNvPr>
          <p:cNvSpPr>
            <a:spLocks noGrp="1"/>
          </p:cNvSpPr>
          <p:nvPr>
            <p:ph type="title" idx="4294967295"/>
          </p:nvPr>
        </p:nvSpPr>
        <p:spPr>
          <a:xfrm>
            <a:off x="3451225" y="1196146"/>
            <a:ext cx="8740775" cy="1728787"/>
          </a:xfrm>
        </p:spPr>
        <p:txBody>
          <a:bodyPr>
            <a:normAutofit/>
          </a:bodyPr>
          <a:lstStyle/>
          <a:p>
            <a:r>
              <a:rPr lang="en-US" sz="4800" i="1">
                <a:solidFill>
                  <a:schemeClr val="bg1"/>
                </a:solidFill>
                <a:effectLst>
                  <a:outerShdw blurRad="38100" dist="38100" dir="2700000" algn="tl">
                    <a:srgbClr val="000000">
                      <a:alpha val="43137"/>
                    </a:srgbClr>
                  </a:outerShdw>
                </a:effectLst>
              </a:rPr>
              <a:t>Looking</a:t>
            </a:r>
            <a:r>
              <a:rPr lang="en-US" sz="5400" i="1">
                <a:solidFill>
                  <a:schemeClr val="bg1"/>
                </a:solidFill>
                <a:effectLst>
                  <a:outerShdw blurRad="38100" dist="38100" dir="2700000" algn="tl">
                    <a:srgbClr val="000000">
                      <a:alpha val="43137"/>
                    </a:srgbClr>
                  </a:outerShdw>
                </a:effectLst>
              </a:rPr>
              <a:t> </a:t>
            </a:r>
            <a:r>
              <a:rPr lang="en-US" sz="4800" i="1">
                <a:solidFill>
                  <a:schemeClr val="bg1"/>
                </a:solidFill>
                <a:effectLst>
                  <a:outerShdw blurRad="38100" dist="38100" dir="2700000" algn="tl">
                    <a:srgbClr val="000000">
                      <a:alpha val="43137"/>
                    </a:srgbClr>
                  </a:outerShdw>
                </a:effectLst>
              </a:rPr>
              <a:t>Forward</a:t>
            </a:r>
            <a:endParaRPr lang="en-US" sz="5400" i="1">
              <a:solidFill>
                <a:schemeClr val="bg1"/>
              </a:solidFill>
              <a:effectLst>
                <a:outerShdw blurRad="38100" dist="38100" dir="2700000" algn="tl">
                  <a:srgbClr val="000000">
                    <a:alpha val="43137"/>
                  </a:srgbClr>
                </a:outerShdw>
              </a:effectLst>
            </a:endParaRPr>
          </a:p>
        </p:txBody>
      </p:sp>
      <p:sp>
        <p:nvSpPr>
          <p:cNvPr id="6" name="Rectangle 5">
            <a:extLst>
              <a:ext uri="{FF2B5EF4-FFF2-40B4-BE49-F238E27FC236}">
                <a16:creationId xmlns:a16="http://schemas.microsoft.com/office/drawing/2014/main" id="{DF150A92-3A15-BC22-25F2-A90FF504066F}"/>
              </a:ext>
            </a:extLst>
          </p:cNvPr>
          <p:cNvSpPr/>
          <p:nvPr/>
        </p:nvSpPr>
        <p:spPr>
          <a:xfrm>
            <a:off x="0" y="5624052"/>
            <a:ext cx="12192000" cy="12339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earch bar&#10;&#10;AI-generated content may be incorrect.">
            <a:extLst>
              <a:ext uri="{FF2B5EF4-FFF2-40B4-BE49-F238E27FC236}">
                <a16:creationId xmlns:a16="http://schemas.microsoft.com/office/drawing/2014/main" id="{7B026AAA-1B68-3562-DCE0-E4B68FA94E19}"/>
              </a:ext>
            </a:extLst>
          </p:cNvPr>
          <p:cNvPicPr>
            <a:picLocks noChangeAspect="1"/>
          </p:cNvPicPr>
          <p:nvPr/>
        </p:nvPicPr>
        <p:blipFill>
          <a:blip r:embed="rId3">
            <a:extLst>
              <a:ext uri="{28A0092B-C50C-407E-A947-70E740481C1C}">
                <a14:useLocalDpi xmlns:a14="http://schemas.microsoft.com/office/drawing/2010/main" val="0"/>
              </a:ext>
            </a:extLst>
          </a:blip>
          <a:srcRect l="6542" t="44967" b="45171"/>
          <a:stretch>
            <a:fillRect/>
          </a:stretch>
        </p:blipFill>
        <p:spPr>
          <a:xfrm>
            <a:off x="305705" y="2713256"/>
            <a:ext cx="11580590" cy="1431487"/>
          </a:xfrm>
          <a:prstGeom prst="rect">
            <a:avLst/>
          </a:prstGeom>
        </p:spPr>
      </p:pic>
      <p:sp>
        <p:nvSpPr>
          <p:cNvPr id="8" name="TextBox 7">
            <a:extLst>
              <a:ext uri="{FF2B5EF4-FFF2-40B4-BE49-F238E27FC236}">
                <a16:creationId xmlns:a16="http://schemas.microsoft.com/office/drawing/2014/main" id="{E5E30473-C431-EFB4-342F-9F3EC9E890CC}"/>
              </a:ext>
            </a:extLst>
          </p:cNvPr>
          <p:cNvSpPr txBox="1"/>
          <p:nvPr/>
        </p:nvSpPr>
        <p:spPr>
          <a:xfrm>
            <a:off x="2489200" y="3136611"/>
            <a:ext cx="8940800" cy="584775"/>
          </a:xfrm>
          <a:prstGeom prst="rect">
            <a:avLst/>
          </a:prstGeom>
          <a:noFill/>
        </p:spPr>
        <p:txBody>
          <a:bodyPr wrap="square" rtlCol="0">
            <a:spAutoFit/>
          </a:bodyPr>
          <a:lstStyle/>
          <a:p>
            <a:r>
              <a:rPr lang="en-US" sz="3200" i="1"/>
              <a:t>Discovery is evolving, and so should we.</a:t>
            </a:r>
          </a:p>
        </p:txBody>
      </p:sp>
    </p:spTree>
    <p:extLst>
      <p:ext uri="{BB962C8B-B14F-4D97-AF65-F5344CB8AC3E}">
        <p14:creationId xmlns:p14="http://schemas.microsoft.com/office/powerpoint/2010/main" val="2651058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6BA28-7B5B-3D59-0D23-C072A5C2A52B}"/>
              </a:ext>
            </a:extLst>
          </p:cNvPr>
          <p:cNvSpPr>
            <a:spLocks noGrp="1"/>
          </p:cNvSpPr>
          <p:nvPr>
            <p:ph type="title"/>
          </p:nvPr>
        </p:nvSpPr>
        <p:spPr>
          <a:xfrm>
            <a:off x="731520" y="411749"/>
            <a:ext cx="11174864" cy="5751307"/>
          </a:xfrm>
        </p:spPr>
        <p:txBody>
          <a:bodyPr vert="horz" lIns="91440" tIns="45720" rIns="91440" bIns="45720" rtlCol="0" anchor="ctr">
            <a:noAutofit/>
          </a:bodyPr>
          <a:lstStyle/>
          <a:p>
            <a:pPr algn="ctr"/>
            <a:r>
              <a:rPr lang="en-US" i="1">
                <a:effectLst>
                  <a:outerShdw blurRad="38100" dist="38100" dir="2700000" algn="tl">
                    <a:srgbClr val="000000">
                      <a:alpha val="43137"/>
                    </a:srgbClr>
                  </a:outerShdw>
                </a:effectLst>
              </a:rPr>
              <a:t>Thank you!</a:t>
            </a:r>
            <a:br>
              <a:rPr lang="en-US" i="1">
                <a:effectLst>
                  <a:outerShdw blurRad="38100" dist="38100" dir="2700000" algn="tl">
                    <a:srgbClr val="000000">
                      <a:alpha val="43137"/>
                    </a:srgbClr>
                  </a:outerShdw>
                </a:effectLst>
              </a:rPr>
            </a:br>
            <a:r>
              <a:rPr lang="en-US" i="1">
                <a:effectLst>
                  <a:outerShdw blurRad="38100" dist="38100" dir="2700000" algn="tl">
                    <a:srgbClr val="000000">
                      <a:alpha val="43137"/>
                    </a:srgbClr>
                  </a:outerShdw>
                </a:effectLst>
              </a:rPr>
              <a:t>Q&amp;A</a:t>
            </a:r>
          </a:p>
        </p:txBody>
      </p:sp>
    </p:spTree>
    <p:extLst>
      <p:ext uri="{BB962C8B-B14F-4D97-AF65-F5344CB8AC3E}">
        <p14:creationId xmlns:p14="http://schemas.microsoft.com/office/powerpoint/2010/main" val="3762730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144A5-0283-F980-85F3-EE51746FC4CD}"/>
              </a:ext>
            </a:extLst>
          </p:cNvPr>
          <p:cNvSpPr>
            <a:spLocks noGrp="1"/>
          </p:cNvSpPr>
          <p:nvPr>
            <p:ph type="title" idx="4294967295"/>
          </p:nvPr>
        </p:nvSpPr>
        <p:spPr>
          <a:xfrm>
            <a:off x="5387976" y="-830713"/>
            <a:ext cx="3402012" cy="1525588"/>
          </a:xfrm>
        </p:spPr>
        <p:txBody>
          <a:bodyPr/>
          <a:lstStyle/>
          <a:p>
            <a:r>
              <a:rPr lang="en-US"/>
              <a:t>Sources</a:t>
            </a:r>
          </a:p>
        </p:txBody>
      </p:sp>
      <p:sp>
        <p:nvSpPr>
          <p:cNvPr id="3" name="Content Placeholder 2">
            <a:extLst>
              <a:ext uri="{FF2B5EF4-FFF2-40B4-BE49-F238E27FC236}">
                <a16:creationId xmlns:a16="http://schemas.microsoft.com/office/drawing/2014/main" id="{1A385359-5FD3-D5C8-1467-F7082543AA4C}"/>
              </a:ext>
            </a:extLst>
          </p:cNvPr>
          <p:cNvSpPr>
            <a:spLocks noGrp="1"/>
          </p:cNvSpPr>
          <p:nvPr>
            <p:ph sz="quarter" idx="4294967295"/>
          </p:nvPr>
        </p:nvSpPr>
        <p:spPr>
          <a:xfrm>
            <a:off x="0" y="694875"/>
            <a:ext cx="12192000" cy="5613850"/>
          </a:xfrm>
        </p:spPr>
        <p:txBody>
          <a:bodyPr>
            <a:normAutofit/>
          </a:bodyPr>
          <a:lstStyle/>
          <a:p>
            <a:pPr marL="0" indent="0">
              <a:buNone/>
            </a:pPr>
            <a:r>
              <a:rPr lang="en-US" sz="1800"/>
              <a:t>Slide 5</a:t>
            </a:r>
          </a:p>
          <a:p>
            <a:pPr marL="0" indent="0">
              <a:buNone/>
            </a:pPr>
            <a:r>
              <a:rPr lang="en-US"/>
              <a:t>Slide 6</a:t>
            </a:r>
          </a:p>
          <a:p>
            <a:pPr marL="0" indent="0">
              <a:buNone/>
            </a:pPr>
            <a:r>
              <a:rPr lang="en-US" sz="1800"/>
              <a:t>Slide 7: </a:t>
            </a:r>
            <a:r>
              <a:rPr lang="en-US">
                <a:hlinkClick r:id="rId2"/>
              </a:rPr>
              <a:t>ChatGPT as a Search Engine | Adobe</a:t>
            </a:r>
            <a:endParaRPr lang="en-US"/>
          </a:p>
          <a:p>
            <a:pPr marL="0" indent="0">
              <a:buNone/>
            </a:pPr>
            <a:r>
              <a:rPr lang="en-US">
                <a:hlinkClick r:id="rId3"/>
              </a:rPr>
              <a:t>Social Media Surpasses Search Engines as Gen Z Go-To Tool – </a:t>
            </a:r>
            <a:r>
              <a:rPr lang="en-US" err="1">
                <a:hlinkClick r:id="rId3"/>
              </a:rPr>
              <a:t>Localogy</a:t>
            </a:r>
            <a:endParaRPr lang="en-US"/>
          </a:p>
          <a:p>
            <a:pPr marL="0" indent="0">
              <a:buNone/>
            </a:pPr>
            <a:r>
              <a:rPr lang="en-US">
                <a:hlinkClick r:id="rId4"/>
              </a:rPr>
              <a:t>Gen Z Prefers Social Media Over Google for Search, New Study Shows | SPT Stock News</a:t>
            </a:r>
            <a:endParaRPr lang="en-US" sz="1800"/>
          </a:p>
          <a:p>
            <a:pPr marL="0" indent="0">
              <a:buNone/>
            </a:pPr>
            <a:r>
              <a:rPr lang="en-US"/>
              <a:t>Slide 8</a:t>
            </a:r>
          </a:p>
          <a:p>
            <a:pPr marL="0" indent="0">
              <a:buNone/>
            </a:pPr>
            <a:r>
              <a:rPr lang="en-US"/>
              <a:t>Slide 9 </a:t>
            </a:r>
          </a:p>
        </p:txBody>
      </p:sp>
    </p:spTree>
    <p:extLst>
      <p:ext uri="{BB962C8B-B14F-4D97-AF65-F5344CB8AC3E}">
        <p14:creationId xmlns:p14="http://schemas.microsoft.com/office/powerpoint/2010/main" val="3313450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7E4D3-D023-384B-575B-C1633886ED2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386FCBC-8469-BEDD-F9A7-C418922E6298}"/>
              </a:ext>
            </a:extLst>
          </p:cNvPr>
          <p:cNvSpPr>
            <a:spLocks noGrp="1"/>
          </p:cNvSpPr>
          <p:nvPr>
            <p:ph type="subTitle" idx="1"/>
          </p:nvPr>
        </p:nvSpPr>
        <p:spPr>
          <a:xfrm>
            <a:off x="1111841" y="4952169"/>
            <a:ext cx="2328672" cy="1664208"/>
          </a:xfrm>
        </p:spPr>
        <p:txBody>
          <a:bodyPr/>
          <a:lstStyle/>
          <a:p>
            <a:pPr algn="ctr"/>
            <a:r>
              <a:rPr lang="en-US"/>
              <a:t>Avery Miller</a:t>
            </a:r>
          </a:p>
          <a:p>
            <a:pPr algn="ctr"/>
            <a:r>
              <a:rPr lang="en-US" sz="1100"/>
              <a:t>Integrated Business Solutions</a:t>
            </a:r>
          </a:p>
        </p:txBody>
      </p:sp>
      <p:pic>
        <p:nvPicPr>
          <p:cNvPr id="7" name="Picture Placeholder 6" descr="A person with long blonde hair&#10;&#10;AI-generated content may be incorrect.">
            <a:extLst>
              <a:ext uri="{FF2B5EF4-FFF2-40B4-BE49-F238E27FC236}">
                <a16:creationId xmlns:a16="http://schemas.microsoft.com/office/drawing/2014/main" id="{BE296FBE-393D-6811-F73E-255F8892C864}"/>
              </a:ext>
            </a:extLst>
          </p:cNvPr>
          <p:cNvPicPr>
            <a:picLocks noGrp="1" noChangeAspect="1"/>
          </p:cNvPicPr>
          <p:nvPr>
            <p:ph type="pic" sz="quarter" idx="13"/>
          </p:nvPr>
        </p:nvPicPr>
        <p:blipFill>
          <a:blip r:embed="rId3"/>
          <a:srcRect/>
          <a:stretch/>
        </p:blipFill>
        <p:spPr>
          <a:xfrm>
            <a:off x="1111841" y="1808668"/>
            <a:ext cx="2343944" cy="3143501"/>
          </a:xfrm>
          <a:effectLst/>
        </p:spPr>
      </p:pic>
      <p:sp>
        <p:nvSpPr>
          <p:cNvPr id="8" name="Subtitle 2">
            <a:extLst>
              <a:ext uri="{FF2B5EF4-FFF2-40B4-BE49-F238E27FC236}">
                <a16:creationId xmlns:a16="http://schemas.microsoft.com/office/drawing/2014/main" id="{46D96D7B-DA84-9037-8FB1-FFC2589A6B3E}"/>
              </a:ext>
            </a:extLst>
          </p:cNvPr>
          <p:cNvSpPr txBox="1">
            <a:spLocks/>
          </p:cNvSpPr>
          <p:nvPr/>
        </p:nvSpPr>
        <p:spPr>
          <a:xfrm>
            <a:off x="4962567" y="4703516"/>
            <a:ext cx="2617308" cy="1664208"/>
          </a:xfrm>
          <a:prstGeom prst="rect">
            <a:avLst/>
          </a:prstGeom>
        </p:spPr>
        <p:txBody>
          <a:bodyPr vert="horz" lIns="91440" tIns="45720" rIns="91440" bIns="45720" rtlCol="0" anchor="ctr">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cap="all" spc="400" baseline="0">
                <a:solidFill>
                  <a:schemeClr val="tx1"/>
                </a:solidFill>
                <a:latin typeface="+mj-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a:t>Jenna Mirabile</a:t>
            </a:r>
          </a:p>
          <a:p>
            <a:pPr algn="ctr"/>
            <a:r>
              <a:rPr lang="en-US" sz="1100"/>
              <a:t>Local One</a:t>
            </a:r>
          </a:p>
        </p:txBody>
      </p:sp>
      <p:pic>
        <p:nvPicPr>
          <p:cNvPr id="11" name="Picture Placeholder 6">
            <a:extLst>
              <a:ext uri="{FF2B5EF4-FFF2-40B4-BE49-F238E27FC236}">
                <a16:creationId xmlns:a16="http://schemas.microsoft.com/office/drawing/2014/main" id="{64834F48-0343-B5DE-A156-92E48DF825D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06885" y="1820262"/>
            <a:ext cx="2328672" cy="3131907"/>
          </a:xfrm>
          <a:custGeom>
            <a:avLst/>
            <a:gdLst>
              <a:gd name="connsiteX0" fmla="*/ 2378082 w 4756164"/>
              <a:gd name="connsiteY0" fmla="*/ 0 h 4756162"/>
              <a:gd name="connsiteX1" fmla="*/ 4756164 w 4756164"/>
              <a:gd name="connsiteY1" fmla="*/ 2378081 h 4756162"/>
              <a:gd name="connsiteX2" fmla="*/ 2378082 w 4756164"/>
              <a:gd name="connsiteY2" fmla="*/ 4756162 h 4756162"/>
              <a:gd name="connsiteX3" fmla="*/ 0 w 4756164"/>
              <a:gd name="connsiteY3" fmla="*/ 2378081 h 4756162"/>
              <a:gd name="connsiteX4" fmla="*/ 2378082 w 4756164"/>
              <a:gd name="connsiteY4" fmla="*/ 0 h 4756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6164" h="4756162">
                <a:moveTo>
                  <a:pt x="2378082" y="0"/>
                </a:moveTo>
                <a:cubicBezTo>
                  <a:pt x="3691460" y="0"/>
                  <a:pt x="4756164" y="1064703"/>
                  <a:pt x="4756164" y="2378081"/>
                </a:cubicBezTo>
                <a:cubicBezTo>
                  <a:pt x="4756164" y="3691459"/>
                  <a:pt x="3691460" y="4756162"/>
                  <a:pt x="2378082" y="4756162"/>
                </a:cubicBezTo>
                <a:cubicBezTo>
                  <a:pt x="1064704" y="4756162"/>
                  <a:pt x="0" y="3691459"/>
                  <a:pt x="0" y="2378081"/>
                </a:cubicBezTo>
                <a:cubicBezTo>
                  <a:pt x="0" y="1064703"/>
                  <a:pt x="1064704" y="0"/>
                  <a:pt x="2378082" y="0"/>
                </a:cubicBezTo>
                <a:close/>
              </a:path>
            </a:pathLst>
          </a:custGeom>
          <a:blipFill>
            <a:blip r:embed="rId5">
              <a:alphaModFix amt="85000"/>
              <a:extLst>
                <a:ext uri="{28A0092B-C50C-407E-A947-70E740481C1C}">
                  <a14:useLocalDpi xmlns:a14="http://schemas.microsoft.com/office/drawing/2010/main"/>
                </a:ext>
              </a:extLst>
            </a:blip>
            <a:stretch>
              <a:fillRect/>
            </a:stretch>
          </a:blipFill>
          <a:effectLst/>
        </p:spPr>
      </p:pic>
      <p:sp>
        <p:nvSpPr>
          <p:cNvPr id="2" name="TextBox 1">
            <a:extLst>
              <a:ext uri="{FF2B5EF4-FFF2-40B4-BE49-F238E27FC236}">
                <a16:creationId xmlns:a16="http://schemas.microsoft.com/office/drawing/2014/main" id="{4D4B9FA6-6C19-C751-6E1A-DC628A629360}"/>
              </a:ext>
            </a:extLst>
          </p:cNvPr>
          <p:cNvSpPr txBox="1"/>
          <p:nvPr/>
        </p:nvSpPr>
        <p:spPr>
          <a:xfrm>
            <a:off x="3080870" y="812872"/>
            <a:ext cx="224466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i="1">
                <a:effectLst>
                  <a:outerShdw blurRad="38100" dist="38100" dir="2700000" algn="tl">
                    <a:srgbClr val="000000">
                      <a:alpha val="43137"/>
                    </a:srgbClr>
                  </a:outerShdw>
                </a:effectLst>
                <a:latin typeface="Avenir Next LT Pro"/>
              </a:rPr>
              <a:t>About Us</a:t>
            </a:r>
          </a:p>
        </p:txBody>
      </p:sp>
    </p:spTree>
    <p:extLst>
      <p:ext uri="{BB962C8B-B14F-4D97-AF65-F5344CB8AC3E}">
        <p14:creationId xmlns:p14="http://schemas.microsoft.com/office/powerpoint/2010/main" val="2841261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255C6-1E2E-E4BD-2E9F-B3321C22A292}"/>
              </a:ext>
            </a:extLst>
          </p:cNvPr>
          <p:cNvSpPr>
            <a:spLocks noGrp="1"/>
          </p:cNvSpPr>
          <p:nvPr>
            <p:ph type="title"/>
          </p:nvPr>
        </p:nvSpPr>
        <p:spPr/>
        <p:txBody>
          <a:bodyPr>
            <a:normAutofit/>
          </a:bodyPr>
          <a:lstStyle/>
          <a:p>
            <a:r>
              <a:rPr lang="en-US">
                <a:effectLst>
                  <a:outerShdw blurRad="38100" dist="38100" dir="2700000" algn="tl">
                    <a:srgbClr val="000000">
                      <a:alpha val="43137"/>
                    </a:srgbClr>
                  </a:outerShdw>
                </a:effectLst>
              </a:rPr>
              <a:t>Agenda</a:t>
            </a:r>
          </a:p>
        </p:txBody>
      </p:sp>
      <p:sp>
        <p:nvSpPr>
          <p:cNvPr id="6" name="Rectangle: Rounded Corners 5">
            <a:extLst>
              <a:ext uri="{FF2B5EF4-FFF2-40B4-BE49-F238E27FC236}">
                <a16:creationId xmlns:a16="http://schemas.microsoft.com/office/drawing/2014/main" id="{ACA40CBE-C764-5A58-DB3A-0B05412B4DE6}"/>
              </a:ext>
            </a:extLst>
          </p:cNvPr>
          <p:cNvSpPr/>
          <p:nvPr/>
        </p:nvSpPr>
        <p:spPr>
          <a:xfrm>
            <a:off x="6456948" y="436024"/>
            <a:ext cx="4966636" cy="866274"/>
          </a:xfrm>
          <a:prstGeom prst="roundRect">
            <a:avLst/>
          </a:prstGeom>
          <a:gradFill flip="none" rotWithShape="1">
            <a:gsLst>
              <a:gs pos="0">
                <a:schemeClr val="accent4">
                  <a:lumMod val="40000"/>
                  <a:lumOff val="60000"/>
                </a:schemeClr>
              </a:gs>
              <a:gs pos="100000">
                <a:srgbClr val="F87068"/>
              </a:gs>
            </a:gsLst>
            <a:lin ang="10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effectLst>
                  <a:outerShdw blurRad="38100" dist="38100" dir="2700000" algn="tl">
                    <a:srgbClr val="000000">
                      <a:alpha val="43137"/>
                    </a:srgbClr>
                  </a:outerShdw>
                </a:effectLst>
                <a:latin typeface="+mj-lt"/>
              </a:rPr>
              <a:t>Introduction into New Search Trends</a:t>
            </a:r>
          </a:p>
        </p:txBody>
      </p:sp>
      <p:sp>
        <p:nvSpPr>
          <p:cNvPr id="8" name="Rectangle: Rounded Corners 7">
            <a:extLst>
              <a:ext uri="{FF2B5EF4-FFF2-40B4-BE49-F238E27FC236}">
                <a16:creationId xmlns:a16="http://schemas.microsoft.com/office/drawing/2014/main" id="{33CF4E0A-61C0-2F9B-9A28-6F3B356F86A1}"/>
              </a:ext>
            </a:extLst>
          </p:cNvPr>
          <p:cNvSpPr/>
          <p:nvPr/>
        </p:nvSpPr>
        <p:spPr>
          <a:xfrm>
            <a:off x="6493844" y="1748190"/>
            <a:ext cx="4966636" cy="866274"/>
          </a:xfrm>
          <a:prstGeom prst="roundRect">
            <a:avLst/>
          </a:prstGeom>
          <a:gradFill flip="none" rotWithShape="1">
            <a:gsLst>
              <a:gs pos="0">
                <a:schemeClr val="accent5">
                  <a:lumMod val="20000"/>
                  <a:lumOff val="80000"/>
                </a:schemeClr>
              </a:gs>
              <a:gs pos="100000">
                <a:srgbClr val="D94A6E"/>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effectLst>
                  <a:outerShdw blurRad="38100" dist="38100" dir="2700000" algn="tl">
                    <a:srgbClr val="000000">
                      <a:alpha val="43137"/>
                    </a:srgbClr>
                  </a:outerShdw>
                </a:effectLst>
                <a:latin typeface="+mj-lt"/>
              </a:rPr>
              <a:t>Importance of the Changing Nature of Search</a:t>
            </a:r>
          </a:p>
        </p:txBody>
      </p:sp>
      <p:sp>
        <p:nvSpPr>
          <p:cNvPr id="9" name="Rectangle: Rounded Corners 8">
            <a:extLst>
              <a:ext uri="{FF2B5EF4-FFF2-40B4-BE49-F238E27FC236}">
                <a16:creationId xmlns:a16="http://schemas.microsoft.com/office/drawing/2014/main" id="{B650C502-F656-0EAB-3DBD-B41FAD3C32FE}"/>
              </a:ext>
            </a:extLst>
          </p:cNvPr>
          <p:cNvSpPr/>
          <p:nvPr/>
        </p:nvSpPr>
        <p:spPr>
          <a:xfrm>
            <a:off x="6456948" y="4463106"/>
            <a:ext cx="4966636" cy="866274"/>
          </a:xfrm>
          <a:prstGeom prst="roundRect">
            <a:avLst/>
          </a:prstGeom>
          <a:gradFill flip="none" rotWithShape="1">
            <a:gsLst>
              <a:gs pos="0">
                <a:schemeClr val="tx2">
                  <a:lumMod val="10000"/>
                  <a:lumOff val="90000"/>
                </a:schemeClr>
              </a:gs>
              <a:gs pos="100000">
                <a:srgbClr val="AB2F8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effectLst>
                  <a:outerShdw blurRad="38100" dist="38100" dir="2700000" algn="tl">
                    <a:srgbClr val="000000">
                      <a:alpha val="43137"/>
                    </a:srgbClr>
                  </a:outerShdw>
                </a:effectLst>
                <a:latin typeface="+mj-lt"/>
              </a:rPr>
              <a:t>Impact on Horizon Media</a:t>
            </a:r>
            <a:endParaRPr lang="en-US" b="1">
              <a:solidFill>
                <a:schemeClr val="bg1"/>
              </a:solidFill>
              <a:effectLst>
                <a:outerShdw blurRad="38100" dist="38100" dir="2700000" algn="tl">
                  <a:srgbClr val="000000">
                    <a:alpha val="43137"/>
                  </a:srgbClr>
                </a:outerShdw>
              </a:effectLst>
              <a:highlight>
                <a:srgbClr val="FFFF00"/>
              </a:highlight>
              <a:latin typeface="+mj-lt"/>
            </a:endParaRPr>
          </a:p>
        </p:txBody>
      </p:sp>
      <p:sp>
        <p:nvSpPr>
          <p:cNvPr id="10" name="Rectangle: Rounded Corners 9">
            <a:extLst>
              <a:ext uri="{FF2B5EF4-FFF2-40B4-BE49-F238E27FC236}">
                <a16:creationId xmlns:a16="http://schemas.microsoft.com/office/drawing/2014/main" id="{77BAA65E-B38E-DBD0-4844-31F801C06545}"/>
              </a:ext>
            </a:extLst>
          </p:cNvPr>
          <p:cNvSpPr/>
          <p:nvPr/>
        </p:nvSpPr>
        <p:spPr>
          <a:xfrm>
            <a:off x="6493844" y="3126526"/>
            <a:ext cx="4966636" cy="866274"/>
          </a:xfrm>
          <a:prstGeom prst="roundRect">
            <a:avLst/>
          </a:prstGeom>
          <a:gradFill flip="none" rotWithShape="1">
            <a:gsLst>
              <a:gs pos="0">
                <a:schemeClr val="accent1">
                  <a:lumMod val="20000"/>
                  <a:lumOff val="80000"/>
                </a:schemeClr>
              </a:gs>
              <a:gs pos="100000">
                <a:srgbClr val="E84E92"/>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effectLst>
                  <a:outerShdw blurRad="38100" dist="38100" dir="2700000" algn="tl">
                    <a:srgbClr val="000000">
                      <a:alpha val="43137"/>
                    </a:srgbClr>
                  </a:outerShdw>
                </a:effectLst>
                <a:latin typeface="+mj-lt"/>
              </a:rPr>
              <a:t>Effect on Brand Marketing</a:t>
            </a:r>
          </a:p>
        </p:txBody>
      </p:sp>
      <p:sp>
        <p:nvSpPr>
          <p:cNvPr id="11" name="Rectangle: Rounded Corners 10">
            <a:extLst>
              <a:ext uri="{FF2B5EF4-FFF2-40B4-BE49-F238E27FC236}">
                <a16:creationId xmlns:a16="http://schemas.microsoft.com/office/drawing/2014/main" id="{56F011B4-440A-25C6-119A-E9178820A9D0}"/>
              </a:ext>
            </a:extLst>
          </p:cNvPr>
          <p:cNvSpPr/>
          <p:nvPr/>
        </p:nvSpPr>
        <p:spPr>
          <a:xfrm>
            <a:off x="6456948" y="5682274"/>
            <a:ext cx="4966636" cy="866274"/>
          </a:xfrm>
          <a:prstGeom prst="roundRect">
            <a:avLst/>
          </a:prstGeom>
          <a:gradFill flip="none" rotWithShape="1">
            <a:gsLst>
              <a:gs pos="0">
                <a:schemeClr val="accent6">
                  <a:lumMod val="60000"/>
                  <a:lumOff val="40000"/>
                </a:schemeClr>
              </a:gs>
              <a:gs pos="100000">
                <a:srgbClr val="F9646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effectLst>
                  <a:outerShdw blurRad="38100" dist="38100" dir="2700000" algn="tl">
                    <a:srgbClr val="000000">
                      <a:alpha val="43137"/>
                    </a:srgbClr>
                  </a:outerShdw>
                </a:effectLst>
                <a:latin typeface="+mj-lt"/>
              </a:rPr>
              <a:t>Q &amp; A</a:t>
            </a:r>
          </a:p>
        </p:txBody>
      </p:sp>
    </p:spTree>
    <p:extLst>
      <p:ext uri="{BB962C8B-B14F-4D97-AF65-F5344CB8AC3E}">
        <p14:creationId xmlns:p14="http://schemas.microsoft.com/office/powerpoint/2010/main" val="421652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133A0-1764-3DC0-A9D7-7733B04AFC75}"/>
              </a:ext>
            </a:extLst>
          </p:cNvPr>
          <p:cNvSpPr>
            <a:spLocks noGrp="1"/>
          </p:cNvSpPr>
          <p:nvPr>
            <p:ph type="title" idx="4294967295"/>
          </p:nvPr>
        </p:nvSpPr>
        <p:spPr>
          <a:xfrm>
            <a:off x="1967229" y="3498257"/>
            <a:ext cx="8623300" cy="671512"/>
          </a:xfrm>
        </p:spPr>
        <p:txBody>
          <a:bodyPr>
            <a:normAutofit fontScale="90000"/>
          </a:bodyPr>
          <a:lstStyle/>
          <a:p>
            <a:pPr algn="ctr"/>
            <a:r>
              <a:rPr lang="en-US" sz="3600" b="0" i="1"/>
              <a:t>With the emergence of AI and Social Media</a:t>
            </a:r>
          </a:p>
        </p:txBody>
      </p:sp>
      <p:sp>
        <p:nvSpPr>
          <p:cNvPr id="6" name="TextBox 5">
            <a:extLst>
              <a:ext uri="{FF2B5EF4-FFF2-40B4-BE49-F238E27FC236}">
                <a16:creationId xmlns:a16="http://schemas.microsoft.com/office/drawing/2014/main" id="{9F53D90A-6335-01D1-033C-3DACB7F80503}"/>
              </a:ext>
            </a:extLst>
          </p:cNvPr>
          <p:cNvSpPr txBox="1"/>
          <p:nvPr/>
        </p:nvSpPr>
        <p:spPr>
          <a:xfrm>
            <a:off x="2721056" y="2398465"/>
            <a:ext cx="7115646" cy="830997"/>
          </a:xfrm>
          <a:prstGeom prst="rect">
            <a:avLst/>
          </a:prstGeom>
          <a:noFill/>
        </p:spPr>
        <p:txBody>
          <a:bodyPr wrap="square" rtlCol="0">
            <a:spAutoFit/>
          </a:bodyPr>
          <a:lstStyle/>
          <a:p>
            <a:r>
              <a:rPr lang="en-US" sz="4800" b="1" i="1">
                <a:solidFill>
                  <a:schemeClr val="bg1"/>
                </a:solidFill>
                <a:effectLst>
                  <a:outerShdw blurRad="38100" dist="38100" dir="2700000" algn="tl">
                    <a:srgbClr val="000000">
                      <a:alpha val="43137"/>
                    </a:srgbClr>
                  </a:outerShdw>
                </a:effectLst>
                <a:latin typeface="+mj-lt"/>
              </a:rPr>
              <a:t>How Search is Evolving</a:t>
            </a:r>
          </a:p>
        </p:txBody>
      </p:sp>
      <p:sp>
        <p:nvSpPr>
          <p:cNvPr id="7" name="Rectangle 1">
            <a:extLst>
              <a:ext uri="{FF2B5EF4-FFF2-40B4-BE49-F238E27FC236}">
                <a16:creationId xmlns:a16="http://schemas.microsoft.com/office/drawing/2014/main" id="{78922A1F-039D-9E53-1A07-15175A97567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10" descr="A black and white search bar&#10;&#10;AI-generated content may be incorrect.">
            <a:extLst>
              <a:ext uri="{FF2B5EF4-FFF2-40B4-BE49-F238E27FC236}">
                <a16:creationId xmlns:a16="http://schemas.microsoft.com/office/drawing/2014/main" id="{1E86341C-B10F-B6F8-009D-73C124E5D637}"/>
              </a:ext>
            </a:extLst>
          </p:cNvPr>
          <p:cNvPicPr>
            <a:picLocks noChangeAspect="1"/>
          </p:cNvPicPr>
          <p:nvPr/>
        </p:nvPicPr>
        <p:blipFill>
          <a:blip r:embed="rId3">
            <a:extLst>
              <a:ext uri="{28A0092B-C50C-407E-A947-70E740481C1C}">
                <a14:useLocalDpi xmlns:a14="http://schemas.microsoft.com/office/drawing/2010/main" val="0"/>
              </a:ext>
            </a:extLst>
          </a:blip>
          <a:srcRect l="6542" t="44967" b="45171"/>
          <a:stretch>
            <a:fillRect/>
          </a:stretch>
        </p:blipFill>
        <p:spPr>
          <a:xfrm>
            <a:off x="662702" y="3093242"/>
            <a:ext cx="11232354" cy="1481541"/>
          </a:xfrm>
          <a:prstGeom prst="rect">
            <a:avLst/>
          </a:prstGeom>
        </p:spPr>
      </p:pic>
      <p:sp>
        <p:nvSpPr>
          <p:cNvPr id="22" name="Rectangle 21">
            <a:extLst>
              <a:ext uri="{FF2B5EF4-FFF2-40B4-BE49-F238E27FC236}">
                <a16:creationId xmlns:a16="http://schemas.microsoft.com/office/drawing/2014/main" id="{5664AF4D-247F-E746-3CA2-F03D4725C53D}"/>
              </a:ext>
            </a:extLst>
          </p:cNvPr>
          <p:cNvSpPr/>
          <p:nvPr/>
        </p:nvSpPr>
        <p:spPr>
          <a:xfrm>
            <a:off x="0" y="5842535"/>
            <a:ext cx="12192000" cy="109237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1035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7E019-A8E3-CEDD-F172-0957BD5CBE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CE4C51-D7F9-4EEF-805D-54F0072F8B3B}"/>
              </a:ext>
            </a:extLst>
          </p:cNvPr>
          <p:cNvSpPr>
            <a:spLocks noGrp="1"/>
          </p:cNvSpPr>
          <p:nvPr>
            <p:ph type="title"/>
          </p:nvPr>
        </p:nvSpPr>
        <p:spPr>
          <a:xfrm>
            <a:off x="597049" y="401529"/>
            <a:ext cx="11000526" cy="1581912"/>
          </a:xfrm>
        </p:spPr>
        <p:txBody>
          <a:bodyPr>
            <a:normAutofit/>
          </a:bodyPr>
          <a:lstStyle/>
          <a:p>
            <a:pPr algn="ctr">
              <a:lnSpc>
                <a:spcPct val="100000"/>
              </a:lnSpc>
            </a:pPr>
            <a:r>
              <a:rPr lang="en-US"/>
              <a:t>Shift in User Search Behavior </a:t>
            </a:r>
            <a:br>
              <a:rPr lang="en-US"/>
            </a:br>
            <a:r>
              <a:rPr lang="en-US" b="0"/>
              <a:t>Traditional Platforms            AI and Social Media</a:t>
            </a:r>
            <a:r>
              <a:rPr lang="en-US"/>
              <a:t> </a:t>
            </a:r>
          </a:p>
        </p:txBody>
      </p:sp>
      <p:sp>
        <p:nvSpPr>
          <p:cNvPr id="4" name="Content Placeholder 3">
            <a:extLst>
              <a:ext uri="{FF2B5EF4-FFF2-40B4-BE49-F238E27FC236}">
                <a16:creationId xmlns:a16="http://schemas.microsoft.com/office/drawing/2014/main" id="{498A4E42-910B-321F-887D-DA543486F4C1}"/>
              </a:ext>
            </a:extLst>
          </p:cNvPr>
          <p:cNvSpPr>
            <a:spLocks noGrp="1"/>
          </p:cNvSpPr>
          <p:nvPr>
            <p:ph sz="quarter" idx="14"/>
          </p:nvPr>
        </p:nvSpPr>
        <p:spPr>
          <a:xfrm>
            <a:off x="3809517" y="1721990"/>
            <a:ext cx="6471365" cy="804536"/>
          </a:xfrm>
        </p:spPr>
        <p:txBody>
          <a:bodyPr vert="horz" lIns="91440" tIns="45720" rIns="91440" bIns="45720" rtlCol="0" anchor="t">
            <a:normAutofit/>
          </a:bodyPr>
          <a:lstStyle/>
          <a:p>
            <a:pPr marL="0" indent="0">
              <a:spcBef>
                <a:spcPts val="0"/>
              </a:spcBef>
              <a:spcAft>
                <a:spcPts val="1000"/>
              </a:spcAft>
              <a:buNone/>
            </a:pPr>
            <a:r>
              <a:rPr lang="en-US"/>
              <a:t>Conversational interfaces provide summarized recommendations</a:t>
            </a:r>
          </a:p>
        </p:txBody>
      </p:sp>
      <p:sp>
        <p:nvSpPr>
          <p:cNvPr id="6" name="Arrow: Right 5">
            <a:extLst>
              <a:ext uri="{FF2B5EF4-FFF2-40B4-BE49-F238E27FC236}">
                <a16:creationId xmlns:a16="http://schemas.microsoft.com/office/drawing/2014/main" id="{A59E9F0D-342E-D1F4-C5A6-E6D8E4EABB9E}"/>
              </a:ext>
            </a:extLst>
          </p:cNvPr>
          <p:cNvSpPr/>
          <p:nvPr/>
        </p:nvSpPr>
        <p:spPr>
          <a:xfrm>
            <a:off x="5662280" y="1019225"/>
            <a:ext cx="856794" cy="35288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Rounded Corners 82">
            <a:extLst>
              <a:ext uri="{FF2B5EF4-FFF2-40B4-BE49-F238E27FC236}">
                <a16:creationId xmlns:a16="http://schemas.microsoft.com/office/drawing/2014/main" id="{57DB56D0-439D-DBC5-2E88-3DCF1D398C5C}"/>
              </a:ext>
            </a:extLst>
          </p:cNvPr>
          <p:cNvSpPr/>
          <p:nvPr/>
        </p:nvSpPr>
        <p:spPr>
          <a:xfrm>
            <a:off x="597084" y="1644482"/>
            <a:ext cx="2980825" cy="882043"/>
          </a:xfrm>
          <a:prstGeom prst="roundRect">
            <a:avLst/>
          </a:prstGeom>
          <a:solidFill>
            <a:schemeClr val="accent1">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Generative AI</a:t>
            </a:r>
          </a:p>
        </p:txBody>
      </p:sp>
      <p:sp>
        <p:nvSpPr>
          <p:cNvPr id="85" name="Rectangle: Rounded Corners 84">
            <a:extLst>
              <a:ext uri="{FF2B5EF4-FFF2-40B4-BE49-F238E27FC236}">
                <a16:creationId xmlns:a16="http://schemas.microsoft.com/office/drawing/2014/main" id="{F7CBC068-F90A-4AD2-E322-C7A67428FBE0}"/>
              </a:ext>
            </a:extLst>
          </p:cNvPr>
          <p:cNvSpPr/>
          <p:nvPr/>
        </p:nvSpPr>
        <p:spPr>
          <a:xfrm>
            <a:off x="616073" y="3090032"/>
            <a:ext cx="2980825" cy="882043"/>
          </a:xfrm>
          <a:prstGeom prst="roundRect">
            <a:avLst/>
          </a:prstGeom>
          <a:solidFill>
            <a:srgbClr val="FF9265"/>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Social Media Platforms</a:t>
            </a:r>
          </a:p>
        </p:txBody>
      </p:sp>
      <p:sp>
        <p:nvSpPr>
          <p:cNvPr id="87" name="Rectangle: Rounded Corners 86">
            <a:extLst>
              <a:ext uri="{FF2B5EF4-FFF2-40B4-BE49-F238E27FC236}">
                <a16:creationId xmlns:a16="http://schemas.microsoft.com/office/drawing/2014/main" id="{FFCFF2C5-10D6-9903-0B86-890B463254E7}"/>
              </a:ext>
            </a:extLst>
          </p:cNvPr>
          <p:cNvSpPr/>
          <p:nvPr/>
        </p:nvSpPr>
        <p:spPr>
          <a:xfrm>
            <a:off x="616073" y="4535582"/>
            <a:ext cx="2980825" cy="882043"/>
          </a:xfrm>
          <a:prstGeom prst="roundRect">
            <a:avLst/>
          </a:prstGeom>
          <a:solidFill>
            <a:srgbClr val="EF545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Broadening “Search”</a:t>
            </a:r>
          </a:p>
        </p:txBody>
      </p:sp>
      <p:sp>
        <p:nvSpPr>
          <p:cNvPr id="89" name="TextBox 88">
            <a:extLst>
              <a:ext uri="{FF2B5EF4-FFF2-40B4-BE49-F238E27FC236}">
                <a16:creationId xmlns:a16="http://schemas.microsoft.com/office/drawing/2014/main" id="{11E8FAE7-320D-3FA7-FF14-FE4566C85F85}"/>
              </a:ext>
            </a:extLst>
          </p:cNvPr>
          <p:cNvSpPr txBox="1"/>
          <p:nvPr/>
        </p:nvSpPr>
        <p:spPr>
          <a:xfrm>
            <a:off x="3708400" y="3261951"/>
            <a:ext cx="6096000" cy="646331"/>
          </a:xfrm>
          <a:prstGeom prst="rect">
            <a:avLst/>
          </a:prstGeom>
          <a:noFill/>
        </p:spPr>
        <p:txBody>
          <a:bodyPr wrap="square">
            <a:spAutoFit/>
          </a:bodyPr>
          <a:lstStyle/>
          <a:p>
            <a:pPr marL="0" indent="0">
              <a:spcBef>
                <a:spcPts val="0"/>
              </a:spcBef>
              <a:spcAft>
                <a:spcPts val="1000"/>
              </a:spcAft>
              <a:buNone/>
            </a:pPr>
            <a:r>
              <a:rPr lang="en-US"/>
              <a:t>Real-time information, product discovery, and eCommerce</a:t>
            </a:r>
          </a:p>
        </p:txBody>
      </p:sp>
      <p:sp>
        <p:nvSpPr>
          <p:cNvPr id="91" name="TextBox 90">
            <a:extLst>
              <a:ext uri="{FF2B5EF4-FFF2-40B4-BE49-F238E27FC236}">
                <a16:creationId xmlns:a16="http://schemas.microsoft.com/office/drawing/2014/main" id="{EF67DC12-D999-9C3D-C3CE-376F3FA3F05F}"/>
              </a:ext>
            </a:extLst>
          </p:cNvPr>
          <p:cNvSpPr txBox="1"/>
          <p:nvPr/>
        </p:nvSpPr>
        <p:spPr>
          <a:xfrm>
            <a:off x="3809517" y="4653437"/>
            <a:ext cx="6096000" cy="646331"/>
          </a:xfrm>
          <a:prstGeom prst="rect">
            <a:avLst/>
          </a:prstGeom>
          <a:noFill/>
        </p:spPr>
        <p:txBody>
          <a:bodyPr wrap="square">
            <a:spAutoFit/>
          </a:bodyPr>
          <a:lstStyle/>
          <a:p>
            <a:pPr marL="0" indent="0">
              <a:spcBef>
                <a:spcPts val="0"/>
              </a:spcBef>
              <a:spcAft>
                <a:spcPts val="1000"/>
              </a:spcAft>
              <a:buNone/>
            </a:pPr>
            <a:r>
              <a:rPr lang="en-US">
                <a:solidFill>
                  <a:srgbClr val="000000"/>
                </a:solidFill>
                <a:ea typeface="+mn-lt"/>
                <a:cs typeface="+mn-lt"/>
              </a:rPr>
              <a:t>Various platforms and formats, increasing competition for traditional search engines</a:t>
            </a:r>
          </a:p>
        </p:txBody>
      </p:sp>
      <p:grpSp>
        <p:nvGrpSpPr>
          <p:cNvPr id="92" name="Group 91">
            <a:extLst>
              <a:ext uri="{FF2B5EF4-FFF2-40B4-BE49-F238E27FC236}">
                <a16:creationId xmlns:a16="http://schemas.microsoft.com/office/drawing/2014/main" id="{18FFB212-C04D-C6B4-9002-DCCF7F234C2E}"/>
              </a:ext>
            </a:extLst>
          </p:cNvPr>
          <p:cNvGrpSpPr/>
          <p:nvPr/>
        </p:nvGrpSpPr>
        <p:grpSpPr>
          <a:xfrm>
            <a:off x="1470378" y="2876405"/>
            <a:ext cx="9197622" cy="2962369"/>
            <a:chOff x="349314" y="1426906"/>
            <a:chExt cx="10624458" cy="3434869"/>
          </a:xfrm>
        </p:grpSpPr>
        <p:cxnSp>
          <p:nvCxnSpPr>
            <p:cNvPr id="93" name="Straight Arrow Connector 1153">
              <a:extLst>
                <a:ext uri="{FF2B5EF4-FFF2-40B4-BE49-F238E27FC236}">
                  <a16:creationId xmlns:a16="http://schemas.microsoft.com/office/drawing/2014/main" id="{13BFBAF0-6B45-3C2C-E87F-43D6F2E21CF4}"/>
                </a:ext>
              </a:extLst>
            </p:cNvPr>
            <p:cNvCxnSpPr>
              <a:cxnSpLocks/>
            </p:cNvCxnSpPr>
            <p:nvPr/>
          </p:nvCxnSpPr>
          <p:spPr>
            <a:xfrm rot="16200000" flipH="1">
              <a:off x="4524665" y="1939779"/>
              <a:ext cx="476718" cy="1445740"/>
            </a:xfrm>
            <a:prstGeom prst="bentConnector3">
              <a:avLst>
                <a:gd name="adj1" fmla="val 50000"/>
              </a:avLst>
            </a:prstGeom>
            <a:ln w="12700">
              <a:solidFill>
                <a:srgbClr val="2B2B00"/>
              </a:solidFill>
              <a:prstDash val="solid"/>
              <a:tailEnd type="arrow" w="med" len="sm"/>
            </a:ln>
          </p:spPr>
          <p:style>
            <a:lnRef idx="2">
              <a:schemeClr val="accent1"/>
            </a:lnRef>
            <a:fillRef idx="0">
              <a:schemeClr val="accent1"/>
            </a:fillRef>
            <a:effectRef idx="1">
              <a:schemeClr val="accent1"/>
            </a:effectRef>
            <a:fontRef idx="minor">
              <a:schemeClr val="tx1"/>
            </a:fontRef>
          </p:style>
        </p:cxnSp>
        <p:cxnSp>
          <p:nvCxnSpPr>
            <p:cNvPr id="94" name="Straight Arrow Connector 1153">
              <a:extLst>
                <a:ext uri="{FF2B5EF4-FFF2-40B4-BE49-F238E27FC236}">
                  <a16:creationId xmlns:a16="http://schemas.microsoft.com/office/drawing/2014/main" id="{DCBD0868-E04F-9785-25AE-90B55DFFC34F}"/>
                </a:ext>
              </a:extLst>
            </p:cNvPr>
            <p:cNvCxnSpPr>
              <a:cxnSpLocks/>
            </p:cNvCxnSpPr>
            <p:nvPr/>
          </p:nvCxnSpPr>
          <p:spPr>
            <a:xfrm rot="16200000" flipH="1">
              <a:off x="3657399" y="1213915"/>
              <a:ext cx="476718" cy="2897468"/>
            </a:xfrm>
            <a:prstGeom prst="bentConnector3">
              <a:avLst>
                <a:gd name="adj1" fmla="val 50000"/>
              </a:avLst>
            </a:prstGeom>
            <a:ln w="12700">
              <a:solidFill>
                <a:srgbClr val="2B2B00"/>
              </a:solidFill>
              <a:prstDash val="solid"/>
              <a:tailEnd type="arrow" w="med" len="sm"/>
            </a:ln>
          </p:spPr>
          <p:style>
            <a:lnRef idx="2">
              <a:schemeClr val="accent1"/>
            </a:lnRef>
            <a:fillRef idx="0">
              <a:schemeClr val="accent1"/>
            </a:fillRef>
            <a:effectRef idx="1">
              <a:schemeClr val="accent1"/>
            </a:effectRef>
            <a:fontRef idx="minor">
              <a:schemeClr val="tx1"/>
            </a:fontRef>
          </p:style>
        </p:cxnSp>
        <p:cxnSp>
          <p:nvCxnSpPr>
            <p:cNvPr id="95" name="Straight Arrow Connector 1153">
              <a:extLst>
                <a:ext uri="{FF2B5EF4-FFF2-40B4-BE49-F238E27FC236}">
                  <a16:creationId xmlns:a16="http://schemas.microsoft.com/office/drawing/2014/main" id="{1854FA12-E98D-6546-3CDC-613BA838BD81}"/>
                </a:ext>
              </a:extLst>
            </p:cNvPr>
            <p:cNvCxnSpPr>
              <a:cxnSpLocks/>
            </p:cNvCxnSpPr>
            <p:nvPr/>
          </p:nvCxnSpPr>
          <p:spPr>
            <a:xfrm rot="16200000" flipH="1">
              <a:off x="1251828" y="2026355"/>
              <a:ext cx="476718" cy="1272587"/>
            </a:xfrm>
            <a:prstGeom prst="bentConnector3">
              <a:avLst>
                <a:gd name="adj1" fmla="val 50000"/>
              </a:avLst>
            </a:prstGeom>
            <a:ln w="12700">
              <a:solidFill>
                <a:srgbClr val="2B2B00"/>
              </a:solidFill>
              <a:prstDash val="solid"/>
              <a:tailEnd type="arrow" w="med" len="sm"/>
            </a:ln>
          </p:spPr>
          <p:style>
            <a:lnRef idx="2">
              <a:schemeClr val="accent1"/>
            </a:lnRef>
            <a:fillRef idx="0">
              <a:schemeClr val="accent1"/>
            </a:fillRef>
            <a:effectRef idx="1">
              <a:schemeClr val="accent1"/>
            </a:effectRef>
            <a:fontRef idx="minor">
              <a:schemeClr val="tx1"/>
            </a:fontRef>
          </p:style>
        </p:cxnSp>
        <p:cxnSp>
          <p:nvCxnSpPr>
            <p:cNvPr id="96" name="Straight Arrow Connector 1153">
              <a:extLst>
                <a:ext uri="{FF2B5EF4-FFF2-40B4-BE49-F238E27FC236}">
                  <a16:creationId xmlns:a16="http://schemas.microsoft.com/office/drawing/2014/main" id="{F4FBDF7B-5A0F-42C8-0043-B74C6DF49338}"/>
                </a:ext>
              </a:extLst>
            </p:cNvPr>
            <p:cNvCxnSpPr>
              <a:cxnSpLocks/>
            </p:cNvCxnSpPr>
            <p:nvPr/>
          </p:nvCxnSpPr>
          <p:spPr>
            <a:xfrm rot="5400000">
              <a:off x="5394925" y="2662649"/>
              <a:ext cx="476718" cy="1"/>
            </a:xfrm>
            <a:prstGeom prst="bentConnector3">
              <a:avLst>
                <a:gd name="adj1" fmla="val 50000"/>
              </a:avLst>
            </a:prstGeom>
            <a:ln w="12700">
              <a:solidFill>
                <a:srgbClr val="2B2B00"/>
              </a:solidFill>
              <a:prstDash val="solid"/>
              <a:tailEnd type="arrow" w="med" len="sm"/>
            </a:ln>
          </p:spPr>
          <p:style>
            <a:lnRef idx="2">
              <a:schemeClr val="accent1"/>
            </a:lnRef>
            <a:fillRef idx="0">
              <a:schemeClr val="accent1"/>
            </a:fillRef>
            <a:effectRef idx="1">
              <a:schemeClr val="accent1"/>
            </a:effectRef>
            <a:fontRef idx="minor">
              <a:schemeClr val="tx1"/>
            </a:fontRef>
          </p:style>
        </p:cxnSp>
        <p:cxnSp>
          <p:nvCxnSpPr>
            <p:cNvPr id="97" name="Straight Arrow Connector 96">
              <a:extLst>
                <a:ext uri="{FF2B5EF4-FFF2-40B4-BE49-F238E27FC236}">
                  <a16:creationId xmlns:a16="http://schemas.microsoft.com/office/drawing/2014/main" id="{316F31D6-3425-B12F-E4EA-EE41F60EAFF8}"/>
                </a:ext>
              </a:extLst>
            </p:cNvPr>
            <p:cNvCxnSpPr>
              <a:cxnSpLocks/>
            </p:cNvCxnSpPr>
            <p:nvPr/>
          </p:nvCxnSpPr>
          <p:spPr>
            <a:xfrm flipH="1">
              <a:off x="10412673" y="2424290"/>
              <a:ext cx="1" cy="476718"/>
            </a:xfrm>
            <a:prstGeom prst="straightConnector1">
              <a:avLst/>
            </a:prstGeom>
            <a:ln w="12700">
              <a:solidFill>
                <a:srgbClr val="2B2B00"/>
              </a:solidFill>
              <a:prstDash val="solid"/>
              <a:tailEnd type="arrow" w="med" len="sm"/>
            </a:ln>
          </p:spPr>
          <p:style>
            <a:lnRef idx="2">
              <a:schemeClr val="accent1"/>
            </a:lnRef>
            <a:fillRef idx="0">
              <a:schemeClr val="accent1"/>
            </a:fillRef>
            <a:effectRef idx="1">
              <a:schemeClr val="accent1"/>
            </a:effectRef>
            <a:fontRef idx="minor">
              <a:schemeClr val="tx1"/>
            </a:fontRef>
          </p:style>
        </p:cxnSp>
        <p:cxnSp>
          <p:nvCxnSpPr>
            <p:cNvPr id="98" name="Straight Arrow Connector 97">
              <a:extLst>
                <a:ext uri="{FF2B5EF4-FFF2-40B4-BE49-F238E27FC236}">
                  <a16:creationId xmlns:a16="http://schemas.microsoft.com/office/drawing/2014/main" id="{D52D639D-62FD-7A47-31D7-26FF0790FA96}"/>
                </a:ext>
              </a:extLst>
            </p:cNvPr>
            <p:cNvCxnSpPr>
              <a:cxnSpLocks/>
            </p:cNvCxnSpPr>
            <p:nvPr/>
          </p:nvCxnSpPr>
          <p:spPr>
            <a:xfrm>
              <a:off x="349314" y="3093168"/>
              <a:ext cx="10624458" cy="0"/>
            </a:xfrm>
            <a:prstGeom prst="straightConnector1">
              <a:avLst/>
            </a:prstGeom>
            <a:ln w="28575" cap="rnd">
              <a:solidFill>
                <a:srgbClr val="2B2B00"/>
              </a:solidFill>
              <a:prstDash val="solid"/>
              <a:round/>
              <a:tailEnd type="arrow" w="med" len="sm"/>
            </a:ln>
          </p:spPr>
          <p:style>
            <a:lnRef idx="1">
              <a:schemeClr val="accent1"/>
            </a:lnRef>
            <a:fillRef idx="0">
              <a:schemeClr val="accent1"/>
            </a:fillRef>
            <a:effectRef idx="0">
              <a:schemeClr val="accent1"/>
            </a:effectRef>
            <a:fontRef idx="minor">
              <a:schemeClr val="tx1"/>
            </a:fontRef>
          </p:style>
        </p:cxnSp>
        <p:sp>
          <p:nvSpPr>
            <p:cNvPr id="99" name="Rectangle: Rounded Corners 98">
              <a:extLst>
                <a:ext uri="{FF2B5EF4-FFF2-40B4-BE49-F238E27FC236}">
                  <a16:creationId xmlns:a16="http://schemas.microsoft.com/office/drawing/2014/main" id="{2DBF9EE6-A1B5-8119-6109-C593D7FC8911}"/>
                </a:ext>
              </a:extLst>
            </p:cNvPr>
            <p:cNvSpPr/>
            <p:nvPr/>
          </p:nvSpPr>
          <p:spPr>
            <a:xfrm>
              <a:off x="434536" y="2979035"/>
              <a:ext cx="731654" cy="228266"/>
            </a:xfrm>
            <a:prstGeom prst="roundRect">
              <a:avLst/>
            </a:prstGeom>
            <a:solidFill>
              <a:schemeClr val="bg1"/>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a:buClrTx/>
                <a:defRPr/>
              </a:pPr>
              <a:r>
                <a:rPr lang="en-US" sz="825" b="1" kern="1200">
                  <a:solidFill>
                    <a:srgbClr val="0371EC"/>
                  </a:solidFill>
                  <a:latin typeface="Google Sans" panose="020B0604020202020204" charset="0"/>
                  <a:ea typeface="Google Sans" panose="020B0604020202020204" charset="0"/>
                  <a:cs typeface="Google Sans" panose="020B0604020202020204" charset="0"/>
                </a:rPr>
                <a:t>Q3 2022</a:t>
              </a:r>
            </a:p>
          </p:txBody>
        </p:sp>
        <p:sp>
          <p:nvSpPr>
            <p:cNvPr id="100" name="Rectangle: Rounded Corners 99">
              <a:extLst>
                <a:ext uri="{FF2B5EF4-FFF2-40B4-BE49-F238E27FC236}">
                  <a16:creationId xmlns:a16="http://schemas.microsoft.com/office/drawing/2014/main" id="{CDD177C7-F2A6-D9B7-A5D7-E172D6BD8CCC}"/>
                </a:ext>
              </a:extLst>
            </p:cNvPr>
            <p:cNvSpPr/>
            <p:nvPr/>
          </p:nvSpPr>
          <p:spPr>
            <a:xfrm>
              <a:off x="1956627" y="2979035"/>
              <a:ext cx="757068" cy="228266"/>
            </a:xfrm>
            <a:prstGeom prst="roundRect">
              <a:avLst/>
            </a:prstGeom>
            <a:solidFill>
              <a:schemeClr val="bg1"/>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a:buClrTx/>
                <a:defRPr/>
              </a:pPr>
              <a:r>
                <a:rPr lang="en-US" sz="825" b="1" kern="1200">
                  <a:solidFill>
                    <a:srgbClr val="0371EC"/>
                  </a:solidFill>
                  <a:latin typeface="Google Sans" panose="020B0604020202020204" charset="0"/>
                  <a:ea typeface="Google Sans" panose="020B0604020202020204" charset="0"/>
                  <a:cs typeface="Google Sans" panose="020B0604020202020204" charset="0"/>
                </a:rPr>
                <a:t>Q4 2022</a:t>
              </a:r>
            </a:p>
          </p:txBody>
        </p:sp>
        <p:sp>
          <p:nvSpPr>
            <p:cNvPr id="101" name="Rectangle: Rounded Corners 100">
              <a:extLst>
                <a:ext uri="{FF2B5EF4-FFF2-40B4-BE49-F238E27FC236}">
                  <a16:creationId xmlns:a16="http://schemas.microsoft.com/office/drawing/2014/main" id="{AC9592DB-60B6-C3BE-E503-0FA3F5AEEF14}"/>
                </a:ext>
              </a:extLst>
            </p:cNvPr>
            <p:cNvSpPr/>
            <p:nvPr/>
          </p:nvSpPr>
          <p:spPr>
            <a:xfrm>
              <a:off x="3504132" y="2979035"/>
              <a:ext cx="757066" cy="228266"/>
            </a:xfrm>
            <a:prstGeom prst="roundRect">
              <a:avLst/>
            </a:prstGeom>
            <a:solidFill>
              <a:schemeClr val="bg1"/>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a:buClrTx/>
                <a:defRPr/>
              </a:pPr>
              <a:r>
                <a:rPr lang="en-US" sz="825" b="1" kern="1200">
                  <a:solidFill>
                    <a:srgbClr val="0371EC"/>
                  </a:solidFill>
                  <a:latin typeface="Google Sans" panose="020B0604020202020204" charset="0"/>
                  <a:ea typeface="Google Sans" panose="020B0604020202020204" charset="0"/>
                  <a:cs typeface="Google Sans" panose="020B0604020202020204" charset="0"/>
                </a:rPr>
                <a:t>Q2 2023</a:t>
              </a:r>
            </a:p>
          </p:txBody>
        </p:sp>
        <p:sp>
          <p:nvSpPr>
            <p:cNvPr id="102" name="Rectangle: Rounded Corners 101">
              <a:extLst>
                <a:ext uri="{FF2B5EF4-FFF2-40B4-BE49-F238E27FC236}">
                  <a16:creationId xmlns:a16="http://schemas.microsoft.com/office/drawing/2014/main" id="{C8695A83-B2D8-E18A-C849-A31AABD6C8E0}"/>
                </a:ext>
              </a:extLst>
            </p:cNvPr>
            <p:cNvSpPr/>
            <p:nvPr/>
          </p:nvSpPr>
          <p:spPr>
            <a:xfrm>
              <a:off x="5051635" y="2979035"/>
              <a:ext cx="869878" cy="228266"/>
            </a:xfrm>
            <a:prstGeom prst="roundRect">
              <a:avLst/>
            </a:prstGeom>
            <a:solidFill>
              <a:schemeClr val="bg1"/>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a:buClrTx/>
                <a:defRPr/>
              </a:pPr>
              <a:r>
                <a:rPr lang="en-US" sz="825" b="1" kern="1200">
                  <a:solidFill>
                    <a:srgbClr val="0371EC"/>
                  </a:solidFill>
                  <a:latin typeface="Google Sans" panose="020B0604020202020204" charset="0"/>
                  <a:ea typeface="Google Sans" panose="020B0604020202020204" charset="0"/>
                  <a:cs typeface="Google Sans" panose="020B0604020202020204" charset="0"/>
                </a:rPr>
                <a:t>Q1 2024</a:t>
              </a:r>
            </a:p>
          </p:txBody>
        </p:sp>
        <p:sp>
          <p:nvSpPr>
            <p:cNvPr id="103" name="Rectangle: Rounded Corners 102">
              <a:extLst>
                <a:ext uri="{FF2B5EF4-FFF2-40B4-BE49-F238E27FC236}">
                  <a16:creationId xmlns:a16="http://schemas.microsoft.com/office/drawing/2014/main" id="{94FB7C4F-A8D3-75D2-E71E-4B783326D100}"/>
                </a:ext>
              </a:extLst>
            </p:cNvPr>
            <p:cNvSpPr/>
            <p:nvPr/>
          </p:nvSpPr>
          <p:spPr>
            <a:xfrm>
              <a:off x="6711950" y="2979035"/>
              <a:ext cx="796010" cy="228266"/>
            </a:xfrm>
            <a:prstGeom prst="roundRect">
              <a:avLst/>
            </a:prstGeom>
            <a:solidFill>
              <a:schemeClr val="bg1"/>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a:buClrTx/>
                <a:defRPr/>
              </a:pPr>
              <a:r>
                <a:rPr lang="en-US" sz="825" b="1" kern="1200">
                  <a:solidFill>
                    <a:srgbClr val="0371EC"/>
                  </a:solidFill>
                  <a:latin typeface="Google Sans" panose="020B0604020202020204" charset="0"/>
                  <a:ea typeface="Google Sans" panose="020B0604020202020204" charset="0"/>
                  <a:cs typeface="Google Sans" panose="020B0604020202020204" charset="0"/>
                </a:rPr>
                <a:t>Q2 2024</a:t>
              </a:r>
            </a:p>
          </p:txBody>
        </p:sp>
        <p:sp>
          <p:nvSpPr>
            <p:cNvPr id="104" name="Rectangle: Rounded Corners 103">
              <a:extLst>
                <a:ext uri="{FF2B5EF4-FFF2-40B4-BE49-F238E27FC236}">
                  <a16:creationId xmlns:a16="http://schemas.microsoft.com/office/drawing/2014/main" id="{C97DD2CE-DDE9-DB62-179D-A0DC7051962B}"/>
                </a:ext>
              </a:extLst>
            </p:cNvPr>
            <p:cNvSpPr/>
            <p:nvPr/>
          </p:nvSpPr>
          <p:spPr>
            <a:xfrm>
              <a:off x="8298397" y="2979035"/>
              <a:ext cx="842036" cy="228266"/>
            </a:xfrm>
            <a:prstGeom prst="roundRect">
              <a:avLst/>
            </a:prstGeom>
            <a:solidFill>
              <a:schemeClr val="bg1"/>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a:buClrTx/>
                <a:defRPr/>
              </a:pPr>
              <a:r>
                <a:rPr lang="en-US" sz="825" b="1" kern="1200">
                  <a:solidFill>
                    <a:srgbClr val="0371EC"/>
                  </a:solidFill>
                  <a:latin typeface="Google Sans" panose="020B0604020202020204" charset="0"/>
                  <a:ea typeface="Google Sans" panose="020B0604020202020204" charset="0"/>
                  <a:cs typeface="Google Sans" panose="020B0604020202020204" charset="0"/>
                </a:rPr>
                <a:t>Q3 2024</a:t>
              </a:r>
            </a:p>
          </p:txBody>
        </p:sp>
        <p:sp>
          <p:nvSpPr>
            <p:cNvPr id="105" name="Rectangle: Rounded Corners 104">
              <a:extLst>
                <a:ext uri="{FF2B5EF4-FFF2-40B4-BE49-F238E27FC236}">
                  <a16:creationId xmlns:a16="http://schemas.microsoft.com/office/drawing/2014/main" id="{36DA79E6-A1CD-0293-5A61-C5C28E0A4CDB}"/>
                </a:ext>
              </a:extLst>
            </p:cNvPr>
            <p:cNvSpPr/>
            <p:nvPr/>
          </p:nvSpPr>
          <p:spPr>
            <a:xfrm>
              <a:off x="9930872" y="2979035"/>
              <a:ext cx="796008" cy="228266"/>
            </a:xfrm>
            <a:prstGeom prst="roundRect">
              <a:avLst/>
            </a:prstGeom>
            <a:solidFill>
              <a:schemeClr val="bg1"/>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a:buClrTx/>
                <a:defRPr/>
              </a:pPr>
              <a:r>
                <a:rPr lang="en-US" sz="825" b="1" kern="1200">
                  <a:solidFill>
                    <a:srgbClr val="0371EC"/>
                  </a:solidFill>
                  <a:latin typeface="Google Sans" panose="020B0604020202020204" charset="0"/>
                  <a:ea typeface="Google Sans" panose="020B0604020202020204" charset="0"/>
                  <a:cs typeface="Google Sans" panose="020B0604020202020204" charset="0"/>
                </a:rPr>
                <a:t>Q4 2024</a:t>
              </a:r>
            </a:p>
          </p:txBody>
        </p:sp>
        <p:sp>
          <p:nvSpPr>
            <p:cNvPr id="106" name="Rounded Rectangle 13">
              <a:extLst>
                <a:ext uri="{FF2B5EF4-FFF2-40B4-BE49-F238E27FC236}">
                  <a16:creationId xmlns:a16="http://schemas.microsoft.com/office/drawing/2014/main" id="{66A64687-7744-2D6B-5E36-39A78DA834FD}"/>
                </a:ext>
              </a:extLst>
            </p:cNvPr>
            <p:cNvSpPr/>
            <p:nvPr/>
          </p:nvSpPr>
          <p:spPr>
            <a:xfrm>
              <a:off x="403743" y="3764495"/>
              <a:ext cx="900301" cy="1097280"/>
            </a:xfrm>
            <a:prstGeom prst="roundRect">
              <a:avLst>
                <a:gd name="adj" fmla="val 8939"/>
              </a:avLst>
            </a:prstGeom>
            <a:solidFill>
              <a:schemeClr val="bg1"/>
            </a:solidFill>
            <a:ln w="15875">
              <a:solidFill>
                <a:schemeClr val="bg1">
                  <a:lumMod val="85000"/>
                </a:schemeClr>
              </a:solidFill>
            </a:ln>
          </p:spPr>
          <p:style>
            <a:lnRef idx="3">
              <a:schemeClr val="lt1"/>
            </a:lnRef>
            <a:fillRef idx="1">
              <a:schemeClr val="accent1"/>
            </a:fillRef>
            <a:effectRef idx="1">
              <a:schemeClr val="accent1"/>
            </a:effectRef>
            <a:fontRef idx="minor">
              <a:schemeClr val="lt1"/>
            </a:fontRef>
          </p:style>
          <p:txBody>
            <a:bodyPr lIns="13716" rIns="13716" rtlCol="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eaLnBrk="0" fontAlgn="base" hangingPunct="0">
                <a:spcBef>
                  <a:spcPct val="0"/>
                </a:spcBef>
                <a:spcAft>
                  <a:spcPct val="0"/>
                </a:spcAft>
                <a:buClrTx/>
                <a:defRPr/>
              </a:pPr>
              <a:r>
                <a:rPr lang="en-US" sz="825" kern="1200">
                  <a:solidFill>
                    <a:srgbClr val="181B1E"/>
                  </a:solidFill>
                  <a:latin typeface="Google Sans" panose="020B0604020202020204" charset="0"/>
                  <a:ea typeface="Google Sans" panose="020B0604020202020204" charset="0"/>
                  <a:cs typeface="Google Sans" panose="020B0604020202020204" charset="0"/>
                </a:rPr>
                <a:t>Perplexity Launch</a:t>
              </a:r>
            </a:p>
          </p:txBody>
        </p:sp>
        <p:sp>
          <p:nvSpPr>
            <p:cNvPr id="107" name="Rounded Rectangle 16">
              <a:extLst>
                <a:ext uri="{FF2B5EF4-FFF2-40B4-BE49-F238E27FC236}">
                  <a16:creationId xmlns:a16="http://schemas.microsoft.com/office/drawing/2014/main" id="{5E850B3A-8C18-9FF5-B343-7047DC0D2105}"/>
                </a:ext>
              </a:extLst>
            </p:cNvPr>
            <p:cNvSpPr/>
            <p:nvPr/>
          </p:nvSpPr>
          <p:spPr>
            <a:xfrm>
              <a:off x="1769283" y="3764495"/>
              <a:ext cx="900301" cy="1097280"/>
            </a:xfrm>
            <a:prstGeom prst="roundRect">
              <a:avLst>
                <a:gd name="adj" fmla="val 8939"/>
              </a:avLst>
            </a:prstGeom>
            <a:solidFill>
              <a:schemeClr val="bg1"/>
            </a:solidFill>
            <a:ln w="15875">
              <a:solidFill>
                <a:schemeClr val="bg1">
                  <a:lumMod val="85000"/>
                </a:schemeClr>
              </a:solidFill>
            </a:ln>
          </p:spPr>
          <p:style>
            <a:lnRef idx="3">
              <a:schemeClr val="lt1"/>
            </a:lnRef>
            <a:fillRef idx="1">
              <a:schemeClr val="accent1"/>
            </a:fillRef>
            <a:effectRef idx="1">
              <a:schemeClr val="accent1"/>
            </a:effectRef>
            <a:fontRef idx="minor">
              <a:schemeClr val="lt1"/>
            </a:fontRef>
          </p:style>
          <p:txBody>
            <a:bodyPr lIns="13716" rIns="13716" rtlCol="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eaLnBrk="0" fontAlgn="base" hangingPunct="0">
                <a:spcBef>
                  <a:spcPct val="0"/>
                </a:spcBef>
                <a:spcAft>
                  <a:spcPct val="0"/>
                </a:spcAft>
                <a:buClrTx/>
                <a:defRPr/>
              </a:pPr>
              <a:r>
                <a:rPr lang="en-US" sz="825" kern="1200">
                  <a:solidFill>
                    <a:srgbClr val="181B1E"/>
                  </a:solidFill>
                  <a:latin typeface="Google Sans" panose="020B0604020202020204" charset="0"/>
                  <a:ea typeface="Google Sans" panose="020B0604020202020204" charset="0"/>
                  <a:cs typeface="Google Sans" panose="020B0604020202020204" charset="0"/>
                </a:rPr>
                <a:t>Instacart Launches </a:t>
              </a:r>
              <a:br>
                <a:rPr lang="en-US" sz="825" kern="1200">
                  <a:solidFill>
                    <a:srgbClr val="181B1E"/>
                  </a:solidFill>
                  <a:latin typeface="Google Sans" panose="020B0604020202020204" charset="0"/>
                  <a:ea typeface="Google Sans" panose="020B0604020202020204" charset="0"/>
                  <a:cs typeface="Google Sans" panose="020B0604020202020204" charset="0"/>
                </a:rPr>
              </a:br>
              <a:r>
                <a:rPr lang="en-US" sz="825" kern="1200">
                  <a:solidFill>
                    <a:srgbClr val="181B1E"/>
                  </a:solidFill>
                  <a:latin typeface="Google Sans" panose="020B0604020202020204" charset="0"/>
                  <a:ea typeface="Google Sans" panose="020B0604020202020204" charset="0"/>
                  <a:cs typeface="Google Sans" panose="020B0604020202020204" charset="0"/>
                </a:rPr>
                <a:t>AI Search</a:t>
              </a:r>
            </a:p>
          </p:txBody>
        </p:sp>
        <p:sp>
          <p:nvSpPr>
            <p:cNvPr id="108" name="Rounded Rectangle 17">
              <a:extLst>
                <a:ext uri="{FF2B5EF4-FFF2-40B4-BE49-F238E27FC236}">
                  <a16:creationId xmlns:a16="http://schemas.microsoft.com/office/drawing/2014/main" id="{85404B8F-E508-4104-3F28-8C9EB72B5E38}"/>
                </a:ext>
              </a:extLst>
            </p:cNvPr>
            <p:cNvSpPr/>
            <p:nvPr/>
          </p:nvSpPr>
          <p:spPr>
            <a:xfrm>
              <a:off x="3134823" y="3764495"/>
              <a:ext cx="900301" cy="1097280"/>
            </a:xfrm>
            <a:prstGeom prst="roundRect">
              <a:avLst>
                <a:gd name="adj" fmla="val 7835"/>
              </a:avLst>
            </a:prstGeom>
            <a:solidFill>
              <a:schemeClr val="bg1"/>
            </a:solidFill>
            <a:ln w="15875">
              <a:solidFill>
                <a:schemeClr val="bg1">
                  <a:lumMod val="85000"/>
                </a:schemeClr>
              </a:solidFill>
            </a:ln>
          </p:spPr>
          <p:style>
            <a:lnRef idx="3">
              <a:schemeClr val="lt1"/>
            </a:lnRef>
            <a:fillRef idx="1">
              <a:schemeClr val="accent1"/>
            </a:fillRef>
            <a:effectRef idx="1">
              <a:schemeClr val="accent1"/>
            </a:effectRef>
            <a:fontRef idx="minor">
              <a:schemeClr val="lt1"/>
            </a:fontRef>
          </p:style>
          <p:txBody>
            <a:bodyPr lIns="13716" rIns="13716" rtlCol="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eaLnBrk="0" fontAlgn="base" hangingPunct="0">
                <a:spcBef>
                  <a:spcPct val="0"/>
                </a:spcBef>
                <a:spcAft>
                  <a:spcPct val="0"/>
                </a:spcAft>
                <a:buClrTx/>
                <a:defRPr/>
              </a:pPr>
              <a:r>
                <a:rPr lang="en-US" sz="825" kern="1200">
                  <a:solidFill>
                    <a:srgbClr val="181B1E"/>
                  </a:solidFill>
                  <a:latin typeface="Google Sans" panose="020B0604020202020204" charset="0"/>
                  <a:ea typeface="Google Sans" panose="020B0604020202020204" charset="0"/>
                  <a:cs typeface="Google Sans" panose="020B0604020202020204" charset="0"/>
                </a:rPr>
                <a:t>Walmart Launches</a:t>
              </a:r>
              <a:br>
                <a:rPr lang="en-US" sz="825" kern="1200">
                  <a:solidFill>
                    <a:srgbClr val="181B1E"/>
                  </a:solidFill>
                  <a:latin typeface="Google Sans" panose="020B0604020202020204" charset="0"/>
                  <a:ea typeface="Google Sans" panose="020B0604020202020204" charset="0"/>
                  <a:cs typeface="Google Sans" panose="020B0604020202020204" charset="0"/>
                </a:rPr>
              </a:br>
              <a:r>
                <a:rPr lang="en-US" sz="825" kern="1200">
                  <a:solidFill>
                    <a:srgbClr val="181B1E"/>
                  </a:solidFill>
                  <a:latin typeface="Google Sans" panose="020B0604020202020204" charset="0"/>
                  <a:ea typeface="Google Sans" panose="020B0604020202020204" charset="0"/>
                  <a:cs typeface="Google Sans" panose="020B0604020202020204" charset="0"/>
                </a:rPr>
                <a:t>AI Search</a:t>
              </a:r>
            </a:p>
          </p:txBody>
        </p:sp>
        <p:sp>
          <p:nvSpPr>
            <p:cNvPr id="109" name="Rounded Rectangle 18">
              <a:extLst>
                <a:ext uri="{FF2B5EF4-FFF2-40B4-BE49-F238E27FC236}">
                  <a16:creationId xmlns:a16="http://schemas.microsoft.com/office/drawing/2014/main" id="{397131A7-1CEE-6C8F-3D59-1E36ACDC535B}"/>
                </a:ext>
              </a:extLst>
            </p:cNvPr>
            <p:cNvSpPr/>
            <p:nvPr/>
          </p:nvSpPr>
          <p:spPr>
            <a:xfrm>
              <a:off x="4500363" y="3764495"/>
              <a:ext cx="900301" cy="1097280"/>
            </a:xfrm>
            <a:prstGeom prst="roundRect">
              <a:avLst>
                <a:gd name="adj" fmla="val 8939"/>
              </a:avLst>
            </a:prstGeom>
            <a:solidFill>
              <a:schemeClr val="bg1"/>
            </a:solidFill>
            <a:ln w="15875">
              <a:solidFill>
                <a:schemeClr val="bg1">
                  <a:lumMod val="85000"/>
                </a:schemeClr>
              </a:solidFill>
            </a:ln>
          </p:spPr>
          <p:style>
            <a:lnRef idx="3">
              <a:schemeClr val="lt1"/>
            </a:lnRef>
            <a:fillRef idx="1">
              <a:schemeClr val="accent1"/>
            </a:fillRef>
            <a:effectRef idx="1">
              <a:schemeClr val="accent1"/>
            </a:effectRef>
            <a:fontRef idx="minor">
              <a:schemeClr val="lt1"/>
            </a:fontRef>
          </p:style>
          <p:txBody>
            <a:bodyPr lIns="13716" rIns="13716" rtlCol="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eaLnBrk="0" fontAlgn="base" hangingPunct="0">
                <a:spcBef>
                  <a:spcPct val="0"/>
                </a:spcBef>
                <a:spcAft>
                  <a:spcPct val="0"/>
                </a:spcAft>
                <a:buClrTx/>
                <a:defRPr/>
              </a:pPr>
              <a:r>
                <a:rPr lang="en-US" sz="825" kern="1200">
                  <a:solidFill>
                    <a:srgbClr val="181B1E"/>
                  </a:solidFill>
                  <a:latin typeface="Google Sans" panose="020B0604020202020204" charset="0"/>
                  <a:ea typeface="Google Sans" panose="020B0604020202020204" charset="0"/>
                  <a:cs typeface="Google Sans" panose="020B0604020202020204" charset="0"/>
                </a:rPr>
                <a:t>TikTok</a:t>
              </a:r>
            </a:p>
            <a:p>
              <a:pPr algn="ctr" defTabSz="685800" eaLnBrk="0" fontAlgn="base" hangingPunct="0">
                <a:spcBef>
                  <a:spcPct val="0"/>
                </a:spcBef>
                <a:spcAft>
                  <a:spcPct val="0"/>
                </a:spcAft>
                <a:buClrTx/>
                <a:defRPr/>
              </a:pPr>
              <a:r>
                <a:rPr lang="en-US" sz="825" kern="1200">
                  <a:solidFill>
                    <a:srgbClr val="181B1E"/>
                  </a:solidFill>
                  <a:latin typeface="Google Sans" panose="020B0604020202020204" charset="0"/>
                  <a:ea typeface="Google Sans" panose="020B0604020202020204" charset="0"/>
                  <a:cs typeface="Google Sans" panose="020B0604020202020204" charset="0"/>
                </a:rPr>
                <a:t>Launches AI Search</a:t>
              </a:r>
            </a:p>
          </p:txBody>
        </p:sp>
        <p:sp>
          <p:nvSpPr>
            <p:cNvPr id="110" name="Rounded Rectangle 24">
              <a:extLst>
                <a:ext uri="{FF2B5EF4-FFF2-40B4-BE49-F238E27FC236}">
                  <a16:creationId xmlns:a16="http://schemas.microsoft.com/office/drawing/2014/main" id="{94C00353-49A0-0C4B-4BCF-5194C999BD36}"/>
                </a:ext>
              </a:extLst>
            </p:cNvPr>
            <p:cNvSpPr/>
            <p:nvPr/>
          </p:nvSpPr>
          <p:spPr>
            <a:xfrm>
              <a:off x="5865903" y="3764495"/>
              <a:ext cx="900301" cy="1097280"/>
            </a:xfrm>
            <a:prstGeom prst="roundRect">
              <a:avLst>
                <a:gd name="adj" fmla="val 8939"/>
              </a:avLst>
            </a:prstGeom>
            <a:solidFill>
              <a:schemeClr val="bg1"/>
            </a:solidFill>
            <a:ln w="15875">
              <a:solidFill>
                <a:schemeClr val="bg1">
                  <a:lumMod val="85000"/>
                </a:schemeClr>
              </a:solidFill>
            </a:ln>
          </p:spPr>
          <p:style>
            <a:lnRef idx="3">
              <a:schemeClr val="lt1"/>
            </a:lnRef>
            <a:fillRef idx="1">
              <a:schemeClr val="accent1"/>
            </a:fillRef>
            <a:effectRef idx="1">
              <a:schemeClr val="accent1"/>
            </a:effectRef>
            <a:fontRef idx="minor">
              <a:schemeClr val="lt1"/>
            </a:fontRef>
          </p:style>
          <p:txBody>
            <a:bodyPr lIns="13716" rIns="13716" rtlCol="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eaLnBrk="0" fontAlgn="base" hangingPunct="0">
                <a:spcBef>
                  <a:spcPct val="0"/>
                </a:spcBef>
                <a:spcAft>
                  <a:spcPct val="0"/>
                </a:spcAft>
                <a:buClrTx/>
                <a:defRPr/>
              </a:pPr>
              <a:r>
                <a:rPr lang="en-US" sz="825" kern="1200">
                  <a:solidFill>
                    <a:srgbClr val="181B1E"/>
                  </a:solidFill>
                  <a:latin typeface="Google Sans" panose="020B0604020202020204" charset="0"/>
                  <a:ea typeface="Google Sans" panose="020B0604020202020204" charset="0"/>
                  <a:cs typeface="Google Sans" panose="020B0604020202020204" charset="0"/>
                </a:rPr>
                <a:t>Meta</a:t>
              </a:r>
            </a:p>
            <a:p>
              <a:pPr algn="ctr" defTabSz="685800" eaLnBrk="0" fontAlgn="base" hangingPunct="0">
                <a:spcBef>
                  <a:spcPct val="0"/>
                </a:spcBef>
                <a:spcAft>
                  <a:spcPct val="0"/>
                </a:spcAft>
                <a:buClrTx/>
                <a:defRPr/>
              </a:pPr>
              <a:r>
                <a:rPr lang="en-US" sz="825" kern="1200">
                  <a:solidFill>
                    <a:srgbClr val="181B1E"/>
                  </a:solidFill>
                  <a:latin typeface="Google Sans" panose="020B0604020202020204" charset="0"/>
                  <a:ea typeface="Google Sans" panose="020B0604020202020204" charset="0"/>
                  <a:cs typeface="Google Sans" panose="020B0604020202020204" charset="0"/>
                </a:rPr>
                <a:t>Launches AI Chatbot</a:t>
              </a:r>
            </a:p>
          </p:txBody>
        </p:sp>
        <p:sp>
          <p:nvSpPr>
            <p:cNvPr id="111" name="Rounded Rectangle 25">
              <a:extLst>
                <a:ext uri="{FF2B5EF4-FFF2-40B4-BE49-F238E27FC236}">
                  <a16:creationId xmlns:a16="http://schemas.microsoft.com/office/drawing/2014/main" id="{4E5D1FFD-1E29-140B-6752-471DC093571C}"/>
                </a:ext>
              </a:extLst>
            </p:cNvPr>
            <p:cNvSpPr/>
            <p:nvPr/>
          </p:nvSpPr>
          <p:spPr>
            <a:xfrm>
              <a:off x="7231443" y="3764495"/>
              <a:ext cx="900301" cy="1097280"/>
            </a:xfrm>
            <a:prstGeom prst="roundRect">
              <a:avLst>
                <a:gd name="adj" fmla="val 7835"/>
              </a:avLst>
            </a:prstGeom>
            <a:solidFill>
              <a:schemeClr val="bg1"/>
            </a:solidFill>
            <a:ln w="15875">
              <a:solidFill>
                <a:schemeClr val="bg1">
                  <a:lumMod val="85000"/>
                </a:schemeClr>
              </a:solidFill>
            </a:ln>
          </p:spPr>
          <p:style>
            <a:lnRef idx="3">
              <a:schemeClr val="lt1"/>
            </a:lnRef>
            <a:fillRef idx="1">
              <a:schemeClr val="accent1"/>
            </a:fillRef>
            <a:effectRef idx="1">
              <a:schemeClr val="accent1"/>
            </a:effectRef>
            <a:fontRef idx="minor">
              <a:schemeClr val="lt1"/>
            </a:fontRef>
          </p:style>
          <p:txBody>
            <a:bodyPr lIns="13716" tIns="34290" rIns="13716" bIns="34290" rtlCol="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eaLnBrk="0" fontAlgn="base" hangingPunct="0">
                <a:spcBef>
                  <a:spcPct val="0"/>
                </a:spcBef>
                <a:spcAft>
                  <a:spcPct val="0"/>
                </a:spcAft>
                <a:buClrTx/>
                <a:defRPr/>
              </a:pPr>
              <a:r>
                <a:rPr lang="en-US" sz="825">
                  <a:solidFill>
                    <a:srgbClr val="181B1E"/>
                  </a:solidFill>
                  <a:latin typeface="Google Sans" panose="020B0604020202020204" charset="0"/>
                  <a:ea typeface="Google Sans" panose="020B0604020202020204" charset="0"/>
                  <a:cs typeface="Google Sans" panose="020B0604020202020204" charset="0"/>
                </a:rPr>
                <a:t>Snapchat</a:t>
              </a:r>
              <a:r>
                <a:rPr lang="en-US" sz="825" kern="1200">
                  <a:solidFill>
                    <a:srgbClr val="181B1E"/>
                  </a:solidFill>
                  <a:latin typeface="Google Sans" panose="020B0604020202020204" charset="0"/>
                  <a:ea typeface="Google Sans" panose="020B0604020202020204" charset="0"/>
                  <a:cs typeface="Google Sans" panose="020B0604020202020204" charset="0"/>
                </a:rPr>
                <a:t> integrates with Gemini</a:t>
              </a:r>
            </a:p>
          </p:txBody>
        </p:sp>
        <p:sp>
          <p:nvSpPr>
            <p:cNvPr id="112" name="Rounded Rectangle 26">
              <a:extLst>
                <a:ext uri="{FF2B5EF4-FFF2-40B4-BE49-F238E27FC236}">
                  <a16:creationId xmlns:a16="http://schemas.microsoft.com/office/drawing/2014/main" id="{465D88F7-E147-6ACB-9DA7-7B28B03B8BF2}"/>
                </a:ext>
              </a:extLst>
            </p:cNvPr>
            <p:cNvSpPr/>
            <p:nvPr/>
          </p:nvSpPr>
          <p:spPr>
            <a:xfrm>
              <a:off x="9962523" y="3764495"/>
              <a:ext cx="900301" cy="1097280"/>
            </a:xfrm>
            <a:prstGeom prst="roundRect">
              <a:avLst>
                <a:gd name="adj" fmla="val 5627"/>
              </a:avLst>
            </a:prstGeom>
            <a:solidFill>
              <a:schemeClr val="bg1"/>
            </a:solidFill>
            <a:ln w="15875">
              <a:solidFill>
                <a:schemeClr val="bg1">
                  <a:lumMod val="85000"/>
                </a:schemeClr>
              </a:solidFill>
            </a:ln>
          </p:spPr>
          <p:style>
            <a:lnRef idx="3">
              <a:schemeClr val="lt1"/>
            </a:lnRef>
            <a:fillRef idx="1">
              <a:schemeClr val="accent1"/>
            </a:fillRef>
            <a:effectRef idx="1">
              <a:schemeClr val="accent1"/>
            </a:effectRef>
            <a:fontRef idx="minor">
              <a:schemeClr val="lt1"/>
            </a:fontRef>
          </p:style>
          <p:txBody>
            <a:bodyPr lIns="13716" rIns="13716" rtlCol="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eaLnBrk="0" fontAlgn="base" hangingPunct="0">
                <a:spcBef>
                  <a:spcPct val="0"/>
                </a:spcBef>
                <a:spcAft>
                  <a:spcPct val="0"/>
                </a:spcAft>
                <a:buClrTx/>
                <a:defRPr/>
              </a:pPr>
              <a:r>
                <a:rPr lang="en-US" sz="825" kern="1200">
                  <a:solidFill>
                    <a:srgbClr val="181B1E"/>
                  </a:solidFill>
                  <a:latin typeface="Google Sans" panose="020B0604020202020204" charset="0"/>
                  <a:ea typeface="Google Sans" panose="020B0604020202020204" charset="0"/>
                  <a:cs typeface="Google Sans" panose="020B0604020202020204" charset="0"/>
                </a:rPr>
                <a:t>Reddit Answers: AI-powered feature launch</a:t>
              </a:r>
            </a:p>
          </p:txBody>
        </p:sp>
        <p:sp>
          <p:nvSpPr>
            <p:cNvPr id="113" name="Rounded Rectangle 27">
              <a:extLst>
                <a:ext uri="{FF2B5EF4-FFF2-40B4-BE49-F238E27FC236}">
                  <a16:creationId xmlns:a16="http://schemas.microsoft.com/office/drawing/2014/main" id="{EBBF2B86-170E-E5D9-76C5-F91A7345E1F6}"/>
                </a:ext>
              </a:extLst>
            </p:cNvPr>
            <p:cNvSpPr/>
            <p:nvPr/>
          </p:nvSpPr>
          <p:spPr>
            <a:xfrm>
              <a:off x="403743" y="1426906"/>
              <a:ext cx="900301" cy="1097280"/>
            </a:xfrm>
            <a:prstGeom prst="roundRect">
              <a:avLst>
                <a:gd name="adj" fmla="val 6731"/>
              </a:avLst>
            </a:prstGeom>
            <a:solidFill>
              <a:schemeClr val="bg1"/>
            </a:solidFill>
            <a:ln w="15875">
              <a:solidFill>
                <a:schemeClr val="bg1">
                  <a:lumMod val="85000"/>
                </a:schemeClr>
              </a:solidFill>
            </a:ln>
          </p:spPr>
          <p:style>
            <a:lnRef idx="3">
              <a:schemeClr val="lt1"/>
            </a:lnRef>
            <a:fillRef idx="1">
              <a:schemeClr val="accent1"/>
            </a:fillRef>
            <a:effectRef idx="1">
              <a:schemeClr val="accent1"/>
            </a:effectRef>
            <a:fontRef idx="minor">
              <a:schemeClr val="lt1"/>
            </a:fontRef>
          </p:style>
          <p:txBody>
            <a:bodyPr lIns="13716" rIns="13716" rtlCol="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eaLnBrk="0" fontAlgn="base" hangingPunct="0">
                <a:spcBef>
                  <a:spcPct val="0"/>
                </a:spcBef>
                <a:spcAft>
                  <a:spcPct val="0"/>
                </a:spcAft>
                <a:buClrTx/>
                <a:defRPr/>
              </a:pPr>
              <a:r>
                <a:rPr lang="en-US" sz="825" kern="1200">
                  <a:solidFill>
                    <a:srgbClr val="181B1E"/>
                  </a:solidFill>
                  <a:latin typeface="Google Sans" panose="020B0604020202020204" charset="0"/>
                  <a:ea typeface="Google Sans" panose="020B0604020202020204" charset="0"/>
                  <a:cs typeface="Google Sans" panose="020B0604020202020204" charset="0"/>
                </a:rPr>
                <a:t>ChatGPT</a:t>
              </a:r>
            </a:p>
            <a:p>
              <a:pPr algn="ctr" defTabSz="685800" eaLnBrk="0" fontAlgn="base" hangingPunct="0">
                <a:spcBef>
                  <a:spcPct val="0"/>
                </a:spcBef>
                <a:spcAft>
                  <a:spcPct val="0"/>
                </a:spcAft>
                <a:buClrTx/>
                <a:defRPr/>
              </a:pPr>
              <a:r>
                <a:rPr lang="en-US" sz="825" kern="1200">
                  <a:solidFill>
                    <a:srgbClr val="181B1E"/>
                  </a:solidFill>
                  <a:latin typeface="Google Sans" panose="020B0604020202020204" charset="0"/>
                  <a:ea typeface="Google Sans" panose="020B0604020202020204" charset="0"/>
                  <a:cs typeface="Google Sans" panose="020B0604020202020204" charset="0"/>
                </a:rPr>
                <a:t>Launch</a:t>
              </a:r>
            </a:p>
          </p:txBody>
        </p:sp>
        <p:sp>
          <p:nvSpPr>
            <p:cNvPr id="114" name="Rounded Rectangle 28">
              <a:extLst>
                <a:ext uri="{FF2B5EF4-FFF2-40B4-BE49-F238E27FC236}">
                  <a16:creationId xmlns:a16="http://schemas.microsoft.com/office/drawing/2014/main" id="{C120FE8E-BF86-E29A-1367-49CB13813192}"/>
                </a:ext>
              </a:extLst>
            </p:cNvPr>
            <p:cNvSpPr/>
            <p:nvPr/>
          </p:nvSpPr>
          <p:spPr>
            <a:xfrm>
              <a:off x="1996873" y="1426906"/>
              <a:ext cx="900301" cy="1097280"/>
            </a:xfrm>
            <a:prstGeom prst="roundRect">
              <a:avLst>
                <a:gd name="adj" fmla="val 8939"/>
              </a:avLst>
            </a:prstGeom>
            <a:solidFill>
              <a:schemeClr val="bg1"/>
            </a:solidFill>
            <a:ln w="15875">
              <a:solidFill>
                <a:schemeClr val="bg1">
                  <a:lumMod val="85000"/>
                </a:schemeClr>
              </a:solidFill>
            </a:ln>
          </p:spPr>
          <p:style>
            <a:lnRef idx="3">
              <a:schemeClr val="lt1"/>
            </a:lnRef>
            <a:fillRef idx="1">
              <a:schemeClr val="accent1"/>
            </a:fillRef>
            <a:effectRef idx="1">
              <a:schemeClr val="accent1"/>
            </a:effectRef>
            <a:fontRef idx="minor">
              <a:schemeClr val="lt1"/>
            </a:fontRef>
          </p:style>
          <p:txBody>
            <a:bodyPr lIns="13716" rIns="13716" rtlCol="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eaLnBrk="0" fontAlgn="base" hangingPunct="0">
                <a:spcBef>
                  <a:spcPct val="0"/>
                </a:spcBef>
                <a:spcAft>
                  <a:spcPct val="0"/>
                </a:spcAft>
              </a:pPr>
              <a:r>
                <a:rPr lang="en-US" sz="825">
                  <a:solidFill>
                    <a:srgbClr val="181B1E"/>
                  </a:solidFill>
                  <a:latin typeface="Google Sans" panose="020B0604020202020204" charset="0"/>
                  <a:ea typeface="Google Sans" panose="020B0604020202020204" charset="0"/>
                  <a:cs typeface="Google Sans" panose="020B0604020202020204" charset="0"/>
                </a:rPr>
                <a:t>Google Gemini Launch</a:t>
              </a:r>
            </a:p>
          </p:txBody>
        </p:sp>
        <p:sp>
          <p:nvSpPr>
            <p:cNvPr id="115" name="Rounded Rectangle 29">
              <a:extLst>
                <a:ext uri="{FF2B5EF4-FFF2-40B4-BE49-F238E27FC236}">
                  <a16:creationId xmlns:a16="http://schemas.microsoft.com/office/drawing/2014/main" id="{36F5ECA1-D86C-EBBA-ABA2-6049C2AADF92}"/>
                </a:ext>
              </a:extLst>
            </p:cNvPr>
            <p:cNvSpPr/>
            <p:nvPr/>
          </p:nvSpPr>
          <p:spPr>
            <a:xfrm>
              <a:off x="3590003" y="1426906"/>
              <a:ext cx="900301" cy="1097280"/>
            </a:xfrm>
            <a:prstGeom prst="roundRect">
              <a:avLst>
                <a:gd name="adj" fmla="val 7835"/>
              </a:avLst>
            </a:prstGeom>
            <a:solidFill>
              <a:schemeClr val="bg1"/>
            </a:solidFill>
            <a:ln w="15875">
              <a:solidFill>
                <a:schemeClr val="bg1">
                  <a:lumMod val="85000"/>
                </a:schemeClr>
              </a:solidFill>
            </a:ln>
          </p:spPr>
          <p:style>
            <a:lnRef idx="3">
              <a:schemeClr val="lt1"/>
            </a:lnRef>
            <a:fillRef idx="1">
              <a:schemeClr val="accent1"/>
            </a:fillRef>
            <a:effectRef idx="1">
              <a:schemeClr val="accent1"/>
            </a:effectRef>
            <a:fontRef idx="minor">
              <a:schemeClr val="lt1"/>
            </a:fontRef>
          </p:style>
          <p:txBody>
            <a:bodyPr lIns="13716" rIns="13716" rtlCol="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eaLnBrk="0" fontAlgn="base" hangingPunct="0">
                <a:spcBef>
                  <a:spcPct val="0"/>
                </a:spcBef>
                <a:spcAft>
                  <a:spcPct val="0"/>
                </a:spcAft>
                <a:buClrTx/>
                <a:defRPr/>
              </a:pPr>
              <a:r>
                <a:rPr lang="en-US" sz="825" kern="1200">
                  <a:solidFill>
                    <a:srgbClr val="181B1E"/>
                  </a:solidFill>
                  <a:latin typeface="Google Sans" panose="020B0604020202020204" charset="0"/>
                  <a:ea typeface="Google Sans" panose="020B0604020202020204" charset="0"/>
                  <a:cs typeface="Google Sans" panose="020B0604020202020204" charset="0"/>
                </a:rPr>
                <a:t>Amazon Rufus Launch</a:t>
              </a:r>
            </a:p>
          </p:txBody>
        </p:sp>
        <p:sp>
          <p:nvSpPr>
            <p:cNvPr id="116" name="Rounded Rectangle 30">
              <a:extLst>
                <a:ext uri="{FF2B5EF4-FFF2-40B4-BE49-F238E27FC236}">
                  <a16:creationId xmlns:a16="http://schemas.microsoft.com/office/drawing/2014/main" id="{B1704C27-888E-0C47-08A9-1F3D606940FA}"/>
                </a:ext>
              </a:extLst>
            </p:cNvPr>
            <p:cNvSpPr/>
            <p:nvPr/>
          </p:nvSpPr>
          <p:spPr>
            <a:xfrm>
              <a:off x="4780012" y="1426906"/>
              <a:ext cx="900301" cy="1097280"/>
            </a:xfrm>
            <a:prstGeom prst="roundRect">
              <a:avLst>
                <a:gd name="adj" fmla="val 8939"/>
              </a:avLst>
            </a:prstGeom>
            <a:solidFill>
              <a:schemeClr val="bg1"/>
            </a:solidFill>
            <a:ln w="15875">
              <a:solidFill>
                <a:schemeClr val="bg1">
                  <a:lumMod val="85000"/>
                </a:schemeClr>
              </a:solidFill>
            </a:ln>
          </p:spPr>
          <p:style>
            <a:lnRef idx="3">
              <a:schemeClr val="lt1"/>
            </a:lnRef>
            <a:fillRef idx="1">
              <a:schemeClr val="accent1"/>
            </a:fillRef>
            <a:effectRef idx="1">
              <a:schemeClr val="accent1"/>
            </a:effectRef>
            <a:fontRef idx="minor">
              <a:schemeClr val="lt1"/>
            </a:fontRef>
          </p:style>
          <p:txBody>
            <a:bodyPr lIns="13716" rIns="13716" rtlCol="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eaLnBrk="0" fontAlgn="base" hangingPunct="0">
                <a:spcBef>
                  <a:spcPct val="0"/>
                </a:spcBef>
                <a:spcAft>
                  <a:spcPct val="0"/>
                </a:spcAft>
                <a:buClrTx/>
                <a:defRPr/>
              </a:pPr>
              <a:r>
                <a:rPr lang="en-US" sz="825" kern="1200">
                  <a:solidFill>
                    <a:srgbClr val="181B1E"/>
                  </a:solidFill>
                  <a:latin typeface="Google Sans" panose="020B0604020202020204" charset="0"/>
                  <a:ea typeface="Google Sans" panose="020B0604020202020204" charset="0"/>
                  <a:cs typeface="Google Sans" panose="020B0604020202020204" charset="0"/>
                </a:rPr>
                <a:t>Google x Reddit to train LLM Model</a:t>
              </a:r>
            </a:p>
          </p:txBody>
        </p:sp>
        <p:sp>
          <p:nvSpPr>
            <p:cNvPr id="117" name="Rounded Rectangle 31">
              <a:extLst>
                <a:ext uri="{FF2B5EF4-FFF2-40B4-BE49-F238E27FC236}">
                  <a16:creationId xmlns:a16="http://schemas.microsoft.com/office/drawing/2014/main" id="{6F46EE41-4D39-0449-C4ED-E8FB1B4EABD7}"/>
                </a:ext>
              </a:extLst>
            </p:cNvPr>
            <p:cNvSpPr/>
            <p:nvPr/>
          </p:nvSpPr>
          <p:spPr>
            <a:xfrm>
              <a:off x="5940532" y="1426906"/>
              <a:ext cx="900301" cy="1097280"/>
            </a:xfrm>
            <a:prstGeom prst="roundRect">
              <a:avLst>
                <a:gd name="adj" fmla="val 7835"/>
              </a:avLst>
            </a:prstGeom>
            <a:solidFill>
              <a:schemeClr val="bg1"/>
            </a:solidFill>
            <a:ln w="15875">
              <a:solidFill>
                <a:schemeClr val="bg1">
                  <a:lumMod val="85000"/>
                </a:schemeClr>
              </a:solidFill>
            </a:ln>
          </p:spPr>
          <p:style>
            <a:lnRef idx="3">
              <a:schemeClr val="lt1"/>
            </a:lnRef>
            <a:fillRef idx="1">
              <a:schemeClr val="accent1"/>
            </a:fillRef>
            <a:effectRef idx="1">
              <a:schemeClr val="accent1"/>
            </a:effectRef>
            <a:fontRef idx="minor">
              <a:schemeClr val="lt1"/>
            </a:fontRef>
          </p:style>
          <p:txBody>
            <a:bodyPr lIns="13716" rIns="13716" rtlCol="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eaLnBrk="0" fontAlgn="base" hangingPunct="0">
                <a:spcBef>
                  <a:spcPct val="0"/>
                </a:spcBef>
                <a:spcAft>
                  <a:spcPct val="0"/>
                </a:spcAft>
                <a:buClrTx/>
                <a:defRPr/>
              </a:pPr>
              <a:r>
                <a:rPr lang="en-US" sz="825" kern="1200">
                  <a:solidFill>
                    <a:srgbClr val="181B1E"/>
                  </a:solidFill>
                  <a:latin typeface="Google Sans" panose="020B0604020202020204" charset="0"/>
                  <a:ea typeface="Google Sans" panose="020B0604020202020204" charset="0"/>
                  <a:cs typeface="Google Sans" panose="020B0604020202020204" charset="0"/>
                </a:rPr>
                <a:t>Google AIO</a:t>
              </a:r>
            </a:p>
            <a:p>
              <a:pPr algn="ctr" defTabSz="685800" eaLnBrk="0" fontAlgn="base" hangingPunct="0">
                <a:spcBef>
                  <a:spcPct val="0"/>
                </a:spcBef>
                <a:spcAft>
                  <a:spcPct val="0"/>
                </a:spcAft>
                <a:buClrTx/>
                <a:defRPr/>
              </a:pPr>
              <a:r>
                <a:rPr lang="en-US" sz="825" kern="1200">
                  <a:solidFill>
                    <a:srgbClr val="181B1E"/>
                  </a:solidFill>
                  <a:latin typeface="Google Sans" panose="020B0604020202020204" charset="0"/>
                  <a:ea typeface="Google Sans" panose="020B0604020202020204" charset="0"/>
                  <a:cs typeface="Google Sans" panose="020B0604020202020204" charset="0"/>
                </a:rPr>
                <a:t>Launch</a:t>
              </a:r>
            </a:p>
          </p:txBody>
        </p:sp>
        <p:sp>
          <p:nvSpPr>
            <p:cNvPr id="118" name="Rounded Rectangle 35">
              <a:extLst>
                <a:ext uri="{FF2B5EF4-FFF2-40B4-BE49-F238E27FC236}">
                  <a16:creationId xmlns:a16="http://schemas.microsoft.com/office/drawing/2014/main" id="{255E3CDD-FC7A-036F-60C6-47BB6955D31D}"/>
                </a:ext>
              </a:extLst>
            </p:cNvPr>
            <p:cNvSpPr/>
            <p:nvPr/>
          </p:nvSpPr>
          <p:spPr>
            <a:xfrm>
              <a:off x="7985945" y="1426906"/>
              <a:ext cx="900301" cy="1097280"/>
            </a:xfrm>
            <a:prstGeom prst="roundRect">
              <a:avLst>
                <a:gd name="adj" fmla="val 6731"/>
              </a:avLst>
            </a:prstGeom>
            <a:solidFill>
              <a:schemeClr val="bg1"/>
            </a:solidFill>
            <a:ln w="15875">
              <a:solidFill>
                <a:schemeClr val="bg1">
                  <a:lumMod val="85000"/>
                </a:schemeClr>
              </a:solidFill>
            </a:ln>
          </p:spPr>
          <p:style>
            <a:lnRef idx="3">
              <a:schemeClr val="lt1"/>
            </a:lnRef>
            <a:fillRef idx="1">
              <a:schemeClr val="accent1"/>
            </a:fillRef>
            <a:effectRef idx="1">
              <a:schemeClr val="accent1"/>
            </a:effectRef>
            <a:fontRef idx="minor">
              <a:schemeClr val="lt1"/>
            </a:fontRef>
          </p:style>
          <p:txBody>
            <a:bodyPr lIns="13716" rIns="13716" rtlCol="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eaLnBrk="0" fontAlgn="base" hangingPunct="0">
                <a:spcBef>
                  <a:spcPct val="0"/>
                </a:spcBef>
                <a:spcAft>
                  <a:spcPct val="0"/>
                </a:spcAft>
                <a:buClrTx/>
                <a:defRPr/>
              </a:pPr>
              <a:r>
                <a:rPr lang="en-US" sz="825" kern="1200">
                  <a:solidFill>
                    <a:srgbClr val="181B1E"/>
                  </a:solidFill>
                  <a:latin typeface="Google Sans" panose="020B0604020202020204" charset="0"/>
                  <a:ea typeface="Google Sans" panose="020B0604020202020204" charset="0"/>
                  <a:cs typeface="Google Sans" panose="020B0604020202020204" charset="0"/>
                </a:rPr>
                <a:t>Google AIO</a:t>
              </a:r>
            </a:p>
            <a:p>
              <a:pPr algn="ctr" defTabSz="685800" eaLnBrk="0" fontAlgn="base" hangingPunct="0">
                <a:spcBef>
                  <a:spcPct val="0"/>
                </a:spcBef>
                <a:spcAft>
                  <a:spcPct val="0"/>
                </a:spcAft>
                <a:buClrTx/>
                <a:defRPr/>
              </a:pPr>
              <a:r>
                <a:rPr lang="en-US" sz="825" kern="1200">
                  <a:solidFill>
                    <a:srgbClr val="181B1E"/>
                  </a:solidFill>
                  <a:latin typeface="Google Sans" panose="020B0604020202020204" charset="0"/>
                  <a:ea typeface="Google Sans" panose="020B0604020202020204" charset="0"/>
                  <a:cs typeface="Google Sans" panose="020B0604020202020204" charset="0"/>
                </a:rPr>
                <a:t>Ads</a:t>
              </a:r>
            </a:p>
            <a:p>
              <a:pPr algn="ctr" defTabSz="685800" eaLnBrk="0" fontAlgn="base" hangingPunct="0">
                <a:spcBef>
                  <a:spcPct val="0"/>
                </a:spcBef>
                <a:spcAft>
                  <a:spcPct val="0"/>
                </a:spcAft>
                <a:buClrTx/>
                <a:defRPr/>
              </a:pPr>
              <a:r>
                <a:rPr lang="en-US" sz="825" kern="1200">
                  <a:solidFill>
                    <a:srgbClr val="181B1E"/>
                  </a:solidFill>
                  <a:latin typeface="Google Sans" panose="020B0604020202020204" charset="0"/>
                  <a:ea typeface="Google Sans" panose="020B0604020202020204" charset="0"/>
                  <a:cs typeface="Google Sans" panose="020B0604020202020204" charset="0"/>
                </a:rPr>
                <a:t>Launch</a:t>
              </a:r>
            </a:p>
          </p:txBody>
        </p:sp>
        <p:sp>
          <p:nvSpPr>
            <p:cNvPr id="119" name="Rounded Rectangle 39">
              <a:extLst>
                <a:ext uri="{FF2B5EF4-FFF2-40B4-BE49-F238E27FC236}">
                  <a16:creationId xmlns:a16="http://schemas.microsoft.com/office/drawing/2014/main" id="{A9F8517E-4FFF-0FD1-D4FE-E5CC1E3FCD20}"/>
                </a:ext>
              </a:extLst>
            </p:cNvPr>
            <p:cNvSpPr/>
            <p:nvPr/>
          </p:nvSpPr>
          <p:spPr>
            <a:xfrm>
              <a:off x="9962523" y="1426906"/>
              <a:ext cx="900301" cy="1097280"/>
            </a:xfrm>
            <a:prstGeom prst="roundRect">
              <a:avLst>
                <a:gd name="adj" fmla="val 5627"/>
              </a:avLst>
            </a:prstGeom>
            <a:solidFill>
              <a:schemeClr val="bg1"/>
            </a:solidFill>
            <a:ln w="15875">
              <a:solidFill>
                <a:schemeClr val="bg1">
                  <a:lumMod val="85000"/>
                </a:schemeClr>
              </a:solidFill>
            </a:ln>
          </p:spPr>
          <p:style>
            <a:lnRef idx="3">
              <a:schemeClr val="lt1"/>
            </a:lnRef>
            <a:fillRef idx="1">
              <a:schemeClr val="accent1"/>
            </a:fillRef>
            <a:effectRef idx="1">
              <a:schemeClr val="accent1"/>
            </a:effectRef>
            <a:fontRef idx="minor">
              <a:schemeClr val="lt1"/>
            </a:fontRef>
          </p:style>
          <p:txBody>
            <a:bodyPr lIns="13716" rIns="13716" rtlCol="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eaLnBrk="0" fontAlgn="base" hangingPunct="0">
                <a:spcBef>
                  <a:spcPct val="0"/>
                </a:spcBef>
                <a:spcAft>
                  <a:spcPct val="0"/>
                </a:spcAft>
                <a:buClrTx/>
                <a:defRPr/>
              </a:pPr>
              <a:r>
                <a:rPr lang="en-US" sz="825" kern="1200">
                  <a:solidFill>
                    <a:srgbClr val="181B1E"/>
                  </a:solidFill>
                  <a:latin typeface="Google Sans" panose="020B0604020202020204" charset="0"/>
                  <a:ea typeface="Google Sans" panose="020B0604020202020204" charset="0"/>
                  <a:cs typeface="Google Sans" panose="020B0604020202020204" charset="0"/>
                </a:rPr>
                <a:t>Meta to develop in-app search engine</a:t>
              </a:r>
            </a:p>
          </p:txBody>
        </p:sp>
        <p:sp>
          <p:nvSpPr>
            <p:cNvPr id="120" name="Rounded Rectangle 42">
              <a:extLst>
                <a:ext uri="{FF2B5EF4-FFF2-40B4-BE49-F238E27FC236}">
                  <a16:creationId xmlns:a16="http://schemas.microsoft.com/office/drawing/2014/main" id="{5CD01170-7D28-B6C3-93CE-C0C0E230FC00}"/>
                </a:ext>
              </a:extLst>
            </p:cNvPr>
            <p:cNvSpPr/>
            <p:nvPr/>
          </p:nvSpPr>
          <p:spPr>
            <a:xfrm>
              <a:off x="8596983" y="3764495"/>
              <a:ext cx="900301" cy="1097280"/>
            </a:xfrm>
            <a:prstGeom prst="roundRect">
              <a:avLst>
                <a:gd name="adj" fmla="val 6731"/>
              </a:avLst>
            </a:prstGeom>
            <a:solidFill>
              <a:schemeClr val="bg1"/>
            </a:solidFill>
            <a:ln w="15875">
              <a:solidFill>
                <a:schemeClr val="bg1">
                  <a:lumMod val="85000"/>
                </a:schemeClr>
              </a:solidFill>
            </a:ln>
          </p:spPr>
          <p:style>
            <a:lnRef idx="3">
              <a:schemeClr val="lt1"/>
            </a:lnRef>
            <a:fillRef idx="1">
              <a:schemeClr val="accent1"/>
            </a:fillRef>
            <a:effectRef idx="1">
              <a:schemeClr val="accent1"/>
            </a:effectRef>
            <a:fontRef idx="minor">
              <a:schemeClr val="lt1"/>
            </a:fontRef>
          </p:style>
          <p:txBody>
            <a:bodyPr lIns="13716" rIns="13716" rtlCol="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eaLnBrk="0" fontAlgn="base" hangingPunct="0">
                <a:spcBef>
                  <a:spcPct val="0"/>
                </a:spcBef>
                <a:spcAft>
                  <a:spcPct val="0"/>
                </a:spcAft>
                <a:buClrTx/>
                <a:defRPr/>
              </a:pPr>
              <a:r>
                <a:rPr lang="en-US" sz="825" kern="1200">
                  <a:solidFill>
                    <a:srgbClr val="181B1E"/>
                  </a:solidFill>
                  <a:latin typeface="Google Sans" panose="020B0604020202020204" charset="0"/>
                  <a:ea typeface="Google Sans" panose="020B0604020202020204" charset="0"/>
                  <a:cs typeface="Google Sans" panose="020B0604020202020204" charset="0"/>
                </a:rPr>
                <a:t>Meta x Reuters to train LLM model</a:t>
              </a:r>
            </a:p>
          </p:txBody>
        </p:sp>
        <p:pic>
          <p:nvPicPr>
            <p:cNvPr id="121" name="Picture 120" descr="The Evolution of the TikTok Logo: Its History and Its Design ...">
              <a:extLst>
                <a:ext uri="{FF2B5EF4-FFF2-40B4-BE49-F238E27FC236}">
                  <a16:creationId xmlns:a16="http://schemas.microsoft.com/office/drawing/2014/main" id="{142D8500-05A9-7EFE-EB30-060A1D0E8F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4242" y="3798944"/>
              <a:ext cx="372542" cy="344318"/>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1" descr="Amazon Logo: Evolution And Meaning Behind The Iconic Brand ...">
              <a:extLst>
                <a:ext uri="{FF2B5EF4-FFF2-40B4-BE49-F238E27FC236}">
                  <a16:creationId xmlns:a16="http://schemas.microsoft.com/office/drawing/2014/main" id="{E8D8A011-5F4D-B159-0BA9-CC25846269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6374" y="1503090"/>
              <a:ext cx="327559" cy="308290"/>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22">
              <a:extLst>
                <a:ext uri="{FF2B5EF4-FFF2-40B4-BE49-F238E27FC236}">
                  <a16:creationId xmlns:a16="http://schemas.microsoft.com/office/drawing/2014/main" id="{E831384C-9895-1587-259E-BD2B6F9B39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1089" y="1538492"/>
              <a:ext cx="237487" cy="237487"/>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23">
              <a:extLst>
                <a:ext uri="{FF2B5EF4-FFF2-40B4-BE49-F238E27FC236}">
                  <a16:creationId xmlns:a16="http://schemas.microsoft.com/office/drawing/2014/main" id="{C4A74169-E5B6-6231-373A-16BD0991B0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04752" y="1484030"/>
              <a:ext cx="615842" cy="34641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24">
              <a:extLst>
                <a:ext uri="{FF2B5EF4-FFF2-40B4-BE49-F238E27FC236}">
                  <a16:creationId xmlns:a16="http://schemas.microsoft.com/office/drawing/2014/main" id="{FCFBF5EB-D9FD-B8BE-70CD-015FC265FE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08132" y="3777678"/>
              <a:ext cx="615842" cy="346410"/>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25">
              <a:extLst>
                <a:ext uri="{FF2B5EF4-FFF2-40B4-BE49-F238E27FC236}">
                  <a16:creationId xmlns:a16="http://schemas.microsoft.com/office/drawing/2014/main" id="{24745FA7-518D-1FEA-1F53-0BC36CF0D0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39212" y="3777678"/>
              <a:ext cx="615842" cy="346410"/>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126" descr="Instacart Logo transparent PNG - StickPNG">
              <a:extLst>
                <a:ext uri="{FF2B5EF4-FFF2-40B4-BE49-F238E27FC236}">
                  <a16:creationId xmlns:a16="http://schemas.microsoft.com/office/drawing/2014/main" id="{7F247C23-AA0A-E1D6-8650-054B7A6376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8059" y="3943758"/>
              <a:ext cx="622749" cy="124301"/>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27">
              <a:extLst>
                <a:ext uri="{FF2B5EF4-FFF2-40B4-BE49-F238E27FC236}">
                  <a16:creationId xmlns:a16="http://schemas.microsoft.com/office/drawing/2014/main" id="{02FC5E8E-2374-0395-2220-AC9E147823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3443" y="3899570"/>
              <a:ext cx="703060" cy="168489"/>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128">
              <a:extLst>
                <a:ext uri="{FF2B5EF4-FFF2-40B4-BE49-F238E27FC236}">
                  <a16:creationId xmlns:a16="http://schemas.microsoft.com/office/drawing/2014/main" id="{DF44EF11-A98D-3E1A-B838-E87CBFEE09C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09220" y="3830588"/>
              <a:ext cx="344747" cy="344747"/>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129" descr="Download Reddit Logo in SVG Vector or PNG File Format - Logo.wine">
              <a:extLst>
                <a:ext uri="{FF2B5EF4-FFF2-40B4-BE49-F238E27FC236}">
                  <a16:creationId xmlns:a16="http://schemas.microsoft.com/office/drawing/2014/main" id="{9323BB13-AC1B-5300-F111-77A2AE09A6C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5534"/>
            <a:stretch/>
          </p:blipFill>
          <p:spPr bwMode="auto">
            <a:xfrm>
              <a:off x="10119863" y="3784976"/>
              <a:ext cx="572686" cy="322484"/>
            </a:xfrm>
            <a:prstGeom prst="rect">
              <a:avLst/>
            </a:prstGeom>
            <a:noFill/>
            <a:extLst>
              <a:ext uri="{909E8E84-426E-40DD-AFC4-6F175D3DCCD1}">
                <a14:hiddenFill xmlns:a14="http://schemas.microsoft.com/office/drawing/2010/main">
                  <a:solidFill>
                    <a:srgbClr val="FFFFFF"/>
                  </a:solidFill>
                </a14:hiddenFill>
              </a:ext>
            </a:extLst>
          </p:spPr>
        </p:pic>
        <p:sp>
          <p:nvSpPr>
            <p:cNvPr id="131" name="Oval 130">
              <a:extLst>
                <a:ext uri="{FF2B5EF4-FFF2-40B4-BE49-F238E27FC236}">
                  <a16:creationId xmlns:a16="http://schemas.microsoft.com/office/drawing/2014/main" id="{2FF75141-1DC6-0D72-1D42-E1CFD065134F}"/>
                </a:ext>
              </a:extLst>
            </p:cNvPr>
            <p:cNvSpPr/>
            <p:nvPr/>
          </p:nvSpPr>
          <p:spPr>
            <a:xfrm>
              <a:off x="2070309" y="2901008"/>
              <a:ext cx="112344" cy="112344"/>
            </a:xfrm>
            <a:prstGeom prst="ellipse">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a:buClrTx/>
                <a:defRPr/>
              </a:pPr>
              <a:endParaRPr lang="en-US" sz="825" kern="1200">
                <a:solidFill>
                  <a:srgbClr val="FFFFFF"/>
                </a:solidFill>
                <a:latin typeface="Google Sans" panose="020B0604020202020204" charset="0"/>
                <a:ea typeface="Google Sans" panose="020B0604020202020204" charset="0"/>
                <a:cs typeface="Google Sans" panose="020B0604020202020204" charset="0"/>
              </a:endParaRPr>
            </a:p>
          </p:txBody>
        </p:sp>
        <p:sp>
          <p:nvSpPr>
            <p:cNvPr id="132" name="Oval 131">
              <a:extLst>
                <a:ext uri="{FF2B5EF4-FFF2-40B4-BE49-F238E27FC236}">
                  <a16:creationId xmlns:a16="http://schemas.microsoft.com/office/drawing/2014/main" id="{951396EB-A01F-4794-8EA4-8B8290F143A0}"/>
                </a:ext>
              </a:extLst>
            </p:cNvPr>
            <p:cNvSpPr/>
            <p:nvPr/>
          </p:nvSpPr>
          <p:spPr>
            <a:xfrm>
              <a:off x="3631293" y="3183813"/>
              <a:ext cx="112344" cy="112344"/>
            </a:xfrm>
            <a:prstGeom prst="ellipse">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a:buClrTx/>
                <a:defRPr/>
              </a:pPr>
              <a:endParaRPr lang="en-US" sz="825" kern="1200">
                <a:solidFill>
                  <a:srgbClr val="FFFFFF"/>
                </a:solidFill>
                <a:latin typeface="Google Sans" panose="020B0604020202020204" charset="0"/>
                <a:ea typeface="Google Sans" panose="020B0604020202020204" charset="0"/>
                <a:cs typeface="Google Sans" panose="020B0604020202020204" charset="0"/>
              </a:endParaRPr>
            </a:p>
          </p:txBody>
        </p:sp>
        <p:cxnSp>
          <p:nvCxnSpPr>
            <p:cNvPr id="133" name="Straight Arrow Connector 1153">
              <a:extLst>
                <a:ext uri="{FF2B5EF4-FFF2-40B4-BE49-F238E27FC236}">
                  <a16:creationId xmlns:a16="http://schemas.microsoft.com/office/drawing/2014/main" id="{0E7682C6-0C59-083A-CBA3-A5AED2BA9211}"/>
                </a:ext>
              </a:extLst>
            </p:cNvPr>
            <p:cNvCxnSpPr>
              <a:cxnSpLocks/>
            </p:cNvCxnSpPr>
            <p:nvPr/>
          </p:nvCxnSpPr>
          <p:spPr>
            <a:xfrm rot="5400000" flipH="1" flipV="1">
              <a:off x="2719280" y="2796312"/>
              <a:ext cx="468339" cy="1468031"/>
            </a:xfrm>
            <a:prstGeom prst="bentConnector3">
              <a:avLst>
                <a:gd name="adj1" fmla="val 50000"/>
              </a:avLst>
            </a:prstGeom>
            <a:ln w="12700">
              <a:solidFill>
                <a:srgbClr val="2B2B00"/>
              </a:solidFill>
              <a:prstDash val="solid"/>
              <a:tailEnd type="arrow" w="med" len="sm"/>
            </a:ln>
          </p:spPr>
          <p:style>
            <a:lnRef idx="2">
              <a:schemeClr val="accent1"/>
            </a:lnRef>
            <a:fillRef idx="0">
              <a:schemeClr val="accent1"/>
            </a:fillRef>
            <a:effectRef idx="1">
              <a:schemeClr val="accent1"/>
            </a:effectRef>
            <a:fontRef idx="minor">
              <a:schemeClr val="tx1"/>
            </a:fontRef>
          </p:style>
        </p:cxnSp>
        <p:sp>
          <p:nvSpPr>
            <p:cNvPr id="134" name="Oval 133">
              <a:extLst>
                <a:ext uri="{FF2B5EF4-FFF2-40B4-BE49-F238E27FC236}">
                  <a16:creationId xmlns:a16="http://schemas.microsoft.com/office/drawing/2014/main" id="{8F863A75-796A-58E9-14FF-24256B595B8F}"/>
                </a:ext>
              </a:extLst>
            </p:cNvPr>
            <p:cNvSpPr/>
            <p:nvPr/>
          </p:nvSpPr>
          <p:spPr>
            <a:xfrm>
              <a:off x="5288320" y="2901008"/>
              <a:ext cx="112344" cy="112344"/>
            </a:xfrm>
            <a:prstGeom prst="ellipse">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a:buClrTx/>
                <a:defRPr/>
              </a:pPr>
              <a:endParaRPr lang="en-US" sz="825" kern="1200">
                <a:solidFill>
                  <a:srgbClr val="FFFFFF"/>
                </a:solidFill>
                <a:latin typeface="Google Sans" panose="020B0604020202020204" charset="0"/>
                <a:ea typeface="Google Sans" panose="020B0604020202020204" charset="0"/>
                <a:cs typeface="Google Sans" panose="020B0604020202020204" charset="0"/>
              </a:endParaRPr>
            </a:p>
          </p:txBody>
        </p:sp>
        <p:sp>
          <p:nvSpPr>
            <p:cNvPr id="135" name="Oval 134">
              <a:extLst>
                <a:ext uri="{FF2B5EF4-FFF2-40B4-BE49-F238E27FC236}">
                  <a16:creationId xmlns:a16="http://schemas.microsoft.com/office/drawing/2014/main" id="{E1120A52-B078-73D5-4BFD-011A1BC63215}"/>
                </a:ext>
              </a:extLst>
            </p:cNvPr>
            <p:cNvSpPr/>
            <p:nvPr/>
          </p:nvSpPr>
          <p:spPr>
            <a:xfrm>
              <a:off x="5429722" y="2901008"/>
              <a:ext cx="112344" cy="112344"/>
            </a:xfrm>
            <a:prstGeom prst="ellipse">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a:buClrTx/>
                <a:defRPr/>
              </a:pPr>
              <a:endParaRPr lang="en-US" sz="825" kern="1200">
                <a:solidFill>
                  <a:srgbClr val="FFFFFF"/>
                </a:solidFill>
                <a:latin typeface="Google Sans" panose="020B0604020202020204" charset="0"/>
                <a:ea typeface="Google Sans" panose="020B0604020202020204" charset="0"/>
                <a:cs typeface="Google Sans" panose="020B0604020202020204" charset="0"/>
              </a:endParaRPr>
            </a:p>
          </p:txBody>
        </p:sp>
        <p:sp>
          <p:nvSpPr>
            <p:cNvPr id="136" name="Oval 135">
              <a:extLst>
                <a:ext uri="{FF2B5EF4-FFF2-40B4-BE49-F238E27FC236}">
                  <a16:creationId xmlns:a16="http://schemas.microsoft.com/office/drawing/2014/main" id="{16EF02E7-1E19-498A-B2D2-AC03CBA0A88F}"/>
                </a:ext>
              </a:extLst>
            </p:cNvPr>
            <p:cNvSpPr/>
            <p:nvPr/>
          </p:nvSpPr>
          <p:spPr>
            <a:xfrm>
              <a:off x="5577111" y="2901008"/>
              <a:ext cx="112344" cy="112344"/>
            </a:xfrm>
            <a:prstGeom prst="ellipse">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a:buClrTx/>
                <a:defRPr/>
              </a:pPr>
              <a:endParaRPr lang="en-US" sz="825" kern="1200">
                <a:solidFill>
                  <a:srgbClr val="FFFFFF"/>
                </a:solidFill>
                <a:latin typeface="Google Sans" panose="020B0604020202020204" charset="0"/>
                <a:ea typeface="Google Sans" panose="020B0604020202020204" charset="0"/>
                <a:cs typeface="Google Sans" panose="020B0604020202020204" charset="0"/>
              </a:endParaRPr>
            </a:p>
          </p:txBody>
        </p:sp>
        <p:sp>
          <p:nvSpPr>
            <p:cNvPr id="137" name="Oval 136">
              <a:extLst>
                <a:ext uri="{FF2B5EF4-FFF2-40B4-BE49-F238E27FC236}">
                  <a16:creationId xmlns:a16="http://schemas.microsoft.com/office/drawing/2014/main" id="{3969D24A-95A4-9340-709E-A3452A30DA37}"/>
                </a:ext>
              </a:extLst>
            </p:cNvPr>
            <p:cNvSpPr/>
            <p:nvPr/>
          </p:nvSpPr>
          <p:spPr>
            <a:xfrm>
              <a:off x="7170241" y="2901008"/>
              <a:ext cx="112344" cy="112344"/>
            </a:xfrm>
            <a:prstGeom prst="ellipse">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a:buClrTx/>
                <a:defRPr/>
              </a:pPr>
              <a:endParaRPr lang="en-US" sz="825" kern="1200">
                <a:solidFill>
                  <a:srgbClr val="FFFFFF"/>
                </a:solidFill>
                <a:latin typeface="Google Sans" panose="020B0604020202020204" charset="0"/>
                <a:ea typeface="Google Sans" panose="020B0604020202020204" charset="0"/>
                <a:cs typeface="Google Sans" panose="020B0604020202020204" charset="0"/>
              </a:endParaRPr>
            </a:p>
          </p:txBody>
        </p:sp>
        <p:sp>
          <p:nvSpPr>
            <p:cNvPr id="138" name="Oval 137">
              <a:extLst>
                <a:ext uri="{FF2B5EF4-FFF2-40B4-BE49-F238E27FC236}">
                  <a16:creationId xmlns:a16="http://schemas.microsoft.com/office/drawing/2014/main" id="{9972C53A-FFEC-3EC8-07C0-D6D3FB89BAD4}"/>
                </a:ext>
              </a:extLst>
            </p:cNvPr>
            <p:cNvSpPr/>
            <p:nvPr/>
          </p:nvSpPr>
          <p:spPr>
            <a:xfrm>
              <a:off x="10051665" y="2901008"/>
              <a:ext cx="112344" cy="112344"/>
            </a:xfrm>
            <a:prstGeom prst="ellipse">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a:buClrTx/>
                <a:defRPr/>
              </a:pPr>
              <a:endParaRPr lang="en-US" sz="825" kern="1200">
                <a:solidFill>
                  <a:srgbClr val="FFFFFF"/>
                </a:solidFill>
                <a:latin typeface="Google Sans" panose="020B0604020202020204" charset="0"/>
                <a:ea typeface="Google Sans" panose="020B0604020202020204" charset="0"/>
                <a:cs typeface="Google Sans" panose="020B0604020202020204" charset="0"/>
              </a:endParaRPr>
            </a:p>
          </p:txBody>
        </p:sp>
        <p:cxnSp>
          <p:nvCxnSpPr>
            <p:cNvPr id="139" name="Straight Arrow Connector 1153">
              <a:extLst>
                <a:ext uri="{FF2B5EF4-FFF2-40B4-BE49-F238E27FC236}">
                  <a16:creationId xmlns:a16="http://schemas.microsoft.com/office/drawing/2014/main" id="{626FAB0A-0ED9-A847-A54C-A9BD8B2880EC}"/>
                </a:ext>
              </a:extLst>
            </p:cNvPr>
            <p:cNvCxnSpPr>
              <a:cxnSpLocks/>
            </p:cNvCxnSpPr>
            <p:nvPr/>
          </p:nvCxnSpPr>
          <p:spPr>
            <a:xfrm rot="16200000" flipH="1">
              <a:off x="9083555" y="1913302"/>
              <a:ext cx="376822" cy="1671741"/>
            </a:xfrm>
            <a:prstGeom prst="bentConnector3">
              <a:avLst>
                <a:gd name="adj1" fmla="val 50000"/>
              </a:avLst>
            </a:prstGeom>
            <a:ln w="12700">
              <a:solidFill>
                <a:srgbClr val="2B2B00"/>
              </a:solidFill>
              <a:prstDash val="solid"/>
              <a:tailEnd type="arrow" w="med" len="sm"/>
            </a:ln>
          </p:spPr>
          <p:style>
            <a:lnRef idx="2">
              <a:schemeClr val="accent1"/>
            </a:lnRef>
            <a:fillRef idx="0">
              <a:schemeClr val="accent1"/>
            </a:fillRef>
            <a:effectRef idx="1">
              <a:schemeClr val="accent1"/>
            </a:effectRef>
            <a:fontRef idx="minor">
              <a:schemeClr val="tx1"/>
            </a:fontRef>
          </p:style>
        </p:cxnSp>
        <p:sp>
          <p:nvSpPr>
            <p:cNvPr id="140" name="Oval 139">
              <a:extLst>
                <a:ext uri="{FF2B5EF4-FFF2-40B4-BE49-F238E27FC236}">
                  <a16:creationId xmlns:a16="http://schemas.microsoft.com/office/drawing/2014/main" id="{3E2B452B-283D-EA0B-DFCA-2C473673BEDD}"/>
                </a:ext>
              </a:extLst>
            </p:cNvPr>
            <p:cNvSpPr/>
            <p:nvPr/>
          </p:nvSpPr>
          <p:spPr>
            <a:xfrm>
              <a:off x="10356501" y="2901008"/>
              <a:ext cx="112344" cy="112344"/>
            </a:xfrm>
            <a:prstGeom prst="ellipse">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a:buClrTx/>
                <a:defRPr/>
              </a:pPr>
              <a:endParaRPr lang="en-US" sz="825" kern="1200">
                <a:solidFill>
                  <a:srgbClr val="FFFFFF"/>
                </a:solidFill>
                <a:latin typeface="Google Sans" panose="020B0604020202020204" charset="0"/>
                <a:ea typeface="Google Sans" panose="020B0604020202020204" charset="0"/>
                <a:cs typeface="Google Sans" panose="020B0604020202020204" charset="0"/>
              </a:endParaRPr>
            </a:p>
          </p:txBody>
        </p:sp>
        <p:sp>
          <p:nvSpPr>
            <p:cNvPr id="141" name="Oval 140">
              <a:extLst>
                <a:ext uri="{FF2B5EF4-FFF2-40B4-BE49-F238E27FC236}">
                  <a16:creationId xmlns:a16="http://schemas.microsoft.com/office/drawing/2014/main" id="{3B1669A0-2EDA-53D3-2486-52AC6618418E}"/>
                </a:ext>
              </a:extLst>
            </p:cNvPr>
            <p:cNvSpPr/>
            <p:nvPr/>
          </p:nvSpPr>
          <p:spPr>
            <a:xfrm>
              <a:off x="5195398" y="3183813"/>
              <a:ext cx="112344" cy="112344"/>
            </a:xfrm>
            <a:prstGeom prst="ellipse">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a:buClrTx/>
                <a:defRPr/>
              </a:pPr>
              <a:endParaRPr lang="en-US" sz="825" kern="1200">
                <a:solidFill>
                  <a:srgbClr val="FFFFFF"/>
                </a:solidFill>
                <a:latin typeface="Google Sans" panose="020B0604020202020204" charset="0"/>
                <a:ea typeface="Google Sans" panose="020B0604020202020204" charset="0"/>
                <a:cs typeface="Google Sans" panose="020B0604020202020204" charset="0"/>
              </a:endParaRPr>
            </a:p>
          </p:txBody>
        </p:sp>
        <p:sp>
          <p:nvSpPr>
            <p:cNvPr id="142" name="Oval 141">
              <a:extLst>
                <a:ext uri="{FF2B5EF4-FFF2-40B4-BE49-F238E27FC236}">
                  <a16:creationId xmlns:a16="http://schemas.microsoft.com/office/drawing/2014/main" id="{30C3211F-96EB-CED2-90D7-E491F9350BD9}"/>
                </a:ext>
              </a:extLst>
            </p:cNvPr>
            <p:cNvSpPr/>
            <p:nvPr/>
          </p:nvSpPr>
          <p:spPr>
            <a:xfrm>
              <a:off x="5411966" y="3183813"/>
              <a:ext cx="112344" cy="112344"/>
            </a:xfrm>
            <a:prstGeom prst="ellipse">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a:buClrTx/>
                <a:defRPr/>
              </a:pPr>
              <a:endParaRPr lang="en-US" sz="825" kern="1200">
                <a:solidFill>
                  <a:srgbClr val="FFFFFF"/>
                </a:solidFill>
                <a:latin typeface="Google Sans" panose="020B0604020202020204" charset="0"/>
                <a:ea typeface="Google Sans" panose="020B0604020202020204" charset="0"/>
                <a:cs typeface="Google Sans" panose="020B0604020202020204" charset="0"/>
              </a:endParaRPr>
            </a:p>
          </p:txBody>
        </p:sp>
        <p:cxnSp>
          <p:nvCxnSpPr>
            <p:cNvPr id="143" name="Straight Arrow Connector 1153">
              <a:extLst>
                <a:ext uri="{FF2B5EF4-FFF2-40B4-BE49-F238E27FC236}">
                  <a16:creationId xmlns:a16="http://schemas.microsoft.com/office/drawing/2014/main" id="{7903007D-84A8-95CF-9114-ED00737442BD}"/>
                </a:ext>
              </a:extLst>
            </p:cNvPr>
            <p:cNvCxnSpPr>
              <a:cxnSpLocks/>
            </p:cNvCxnSpPr>
            <p:nvPr/>
          </p:nvCxnSpPr>
          <p:spPr>
            <a:xfrm rot="5400000" flipH="1" flipV="1">
              <a:off x="4184103" y="2697029"/>
              <a:ext cx="468339" cy="1666596"/>
            </a:xfrm>
            <a:prstGeom prst="bentConnector3">
              <a:avLst>
                <a:gd name="adj1" fmla="val 50000"/>
              </a:avLst>
            </a:prstGeom>
            <a:ln w="12700">
              <a:solidFill>
                <a:srgbClr val="2B2B00"/>
              </a:solidFill>
              <a:prstDash val="solid"/>
              <a:tailEnd type="arrow" w="med" len="sm"/>
            </a:ln>
          </p:spPr>
          <p:style>
            <a:lnRef idx="2">
              <a:schemeClr val="accent1"/>
            </a:lnRef>
            <a:fillRef idx="0">
              <a:schemeClr val="accent1"/>
            </a:fillRef>
            <a:effectRef idx="1">
              <a:schemeClr val="accent1"/>
            </a:effectRef>
            <a:fontRef idx="minor">
              <a:schemeClr val="tx1"/>
            </a:fontRef>
          </p:style>
        </p:cxnSp>
        <p:cxnSp>
          <p:nvCxnSpPr>
            <p:cNvPr id="144" name="Straight Arrow Connector 1153">
              <a:extLst>
                <a:ext uri="{FF2B5EF4-FFF2-40B4-BE49-F238E27FC236}">
                  <a16:creationId xmlns:a16="http://schemas.microsoft.com/office/drawing/2014/main" id="{17CE4F5B-E7C9-6EA1-AC1F-3AC9D66C6E37}"/>
                </a:ext>
              </a:extLst>
            </p:cNvPr>
            <p:cNvCxnSpPr>
              <a:cxnSpLocks/>
            </p:cNvCxnSpPr>
            <p:nvPr/>
          </p:nvCxnSpPr>
          <p:spPr>
            <a:xfrm rot="5400000" flipH="1" flipV="1">
              <a:off x="4975157" y="3271515"/>
              <a:ext cx="468339" cy="517624"/>
            </a:xfrm>
            <a:prstGeom prst="bentConnector3">
              <a:avLst>
                <a:gd name="adj1" fmla="val 50000"/>
              </a:avLst>
            </a:prstGeom>
            <a:ln w="12700">
              <a:solidFill>
                <a:srgbClr val="2B2B00"/>
              </a:solidFill>
              <a:prstDash val="solid"/>
              <a:tailEnd type="arrow" w="med" len="sm"/>
            </a:ln>
          </p:spPr>
          <p:style>
            <a:lnRef idx="2">
              <a:schemeClr val="accent1"/>
            </a:lnRef>
            <a:fillRef idx="0">
              <a:schemeClr val="accent1"/>
            </a:fillRef>
            <a:effectRef idx="1">
              <a:schemeClr val="accent1"/>
            </a:effectRef>
            <a:fontRef idx="minor">
              <a:schemeClr val="tx1"/>
            </a:fontRef>
          </p:style>
        </p:cxnSp>
        <p:sp>
          <p:nvSpPr>
            <p:cNvPr id="145" name="Oval 144">
              <a:extLst>
                <a:ext uri="{FF2B5EF4-FFF2-40B4-BE49-F238E27FC236}">
                  <a16:creationId xmlns:a16="http://schemas.microsoft.com/office/drawing/2014/main" id="{E7D90E94-24FF-F8FF-F0BD-E9F0265A11A8}"/>
                </a:ext>
              </a:extLst>
            </p:cNvPr>
            <p:cNvSpPr/>
            <p:nvPr/>
          </p:nvSpPr>
          <p:spPr>
            <a:xfrm>
              <a:off x="6931483" y="3183813"/>
              <a:ext cx="112344" cy="112344"/>
            </a:xfrm>
            <a:prstGeom prst="ellipse">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a:buClrTx/>
                <a:defRPr/>
              </a:pPr>
              <a:endParaRPr lang="en-US" sz="825" kern="1200">
                <a:solidFill>
                  <a:srgbClr val="FFFFFF"/>
                </a:solidFill>
                <a:latin typeface="Google Sans" panose="020B0604020202020204" charset="0"/>
                <a:ea typeface="Google Sans" panose="020B0604020202020204" charset="0"/>
                <a:cs typeface="Google Sans" panose="020B0604020202020204" charset="0"/>
              </a:endParaRPr>
            </a:p>
          </p:txBody>
        </p:sp>
        <p:cxnSp>
          <p:nvCxnSpPr>
            <p:cNvPr id="146" name="Straight Arrow Connector 1153">
              <a:extLst>
                <a:ext uri="{FF2B5EF4-FFF2-40B4-BE49-F238E27FC236}">
                  <a16:creationId xmlns:a16="http://schemas.microsoft.com/office/drawing/2014/main" id="{FB1978F1-0B11-7D10-BEE4-13162D7282F1}"/>
                </a:ext>
              </a:extLst>
            </p:cNvPr>
            <p:cNvCxnSpPr>
              <a:cxnSpLocks/>
            </p:cNvCxnSpPr>
            <p:nvPr/>
          </p:nvCxnSpPr>
          <p:spPr>
            <a:xfrm rot="5400000" flipH="1" flipV="1">
              <a:off x="6417685" y="3194527"/>
              <a:ext cx="468339" cy="671601"/>
            </a:xfrm>
            <a:prstGeom prst="bentConnector3">
              <a:avLst>
                <a:gd name="adj1" fmla="val 50000"/>
              </a:avLst>
            </a:prstGeom>
            <a:ln w="12700">
              <a:solidFill>
                <a:srgbClr val="2B2B00"/>
              </a:solidFill>
              <a:prstDash val="solid"/>
              <a:tailEnd type="arrow" w="med" len="sm"/>
            </a:ln>
          </p:spPr>
          <p:style>
            <a:lnRef idx="2">
              <a:schemeClr val="accent1"/>
            </a:lnRef>
            <a:fillRef idx="0">
              <a:schemeClr val="accent1"/>
            </a:fillRef>
            <a:effectRef idx="1">
              <a:schemeClr val="accent1"/>
            </a:effectRef>
            <a:fontRef idx="minor">
              <a:schemeClr val="tx1"/>
            </a:fontRef>
          </p:style>
        </p:cxnSp>
        <p:sp>
          <p:nvSpPr>
            <p:cNvPr id="147" name="Oval 146">
              <a:extLst>
                <a:ext uri="{FF2B5EF4-FFF2-40B4-BE49-F238E27FC236}">
                  <a16:creationId xmlns:a16="http://schemas.microsoft.com/office/drawing/2014/main" id="{E40062FC-E37B-86BF-A03B-C660B8720A0E}"/>
                </a:ext>
              </a:extLst>
            </p:cNvPr>
            <p:cNvSpPr/>
            <p:nvPr/>
          </p:nvSpPr>
          <p:spPr>
            <a:xfrm>
              <a:off x="8518236" y="3183813"/>
              <a:ext cx="112344" cy="112344"/>
            </a:xfrm>
            <a:prstGeom prst="ellipse">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a:buClrTx/>
                <a:defRPr/>
              </a:pPr>
              <a:endParaRPr lang="en-US" sz="825" kern="1200">
                <a:solidFill>
                  <a:srgbClr val="FFFFFF"/>
                </a:solidFill>
                <a:latin typeface="Google Sans" panose="020B0604020202020204" charset="0"/>
                <a:ea typeface="Google Sans" panose="020B0604020202020204" charset="0"/>
                <a:cs typeface="Google Sans" panose="020B0604020202020204" charset="0"/>
              </a:endParaRPr>
            </a:p>
          </p:txBody>
        </p:sp>
        <p:cxnSp>
          <p:nvCxnSpPr>
            <p:cNvPr id="148" name="Straight Arrow Connector 1153">
              <a:extLst>
                <a:ext uri="{FF2B5EF4-FFF2-40B4-BE49-F238E27FC236}">
                  <a16:creationId xmlns:a16="http://schemas.microsoft.com/office/drawing/2014/main" id="{1496B6A3-DA57-EE13-8519-0EBF7D6ABD78}"/>
                </a:ext>
              </a:extLst>
            </p:cNvPr>
            <p:cNvCxnSpPr>
              <a:cxnSpLocks/>
            </p:cNvCxnSpPr>
            <p:nvPr/>
          </p:nvCxnSpPr>
          <p:spPr>
            <a:xfrm rot="5400000" flipH="1" flipV="1">
              <a:off x="7893832" y="3083920"/>
              <a:ext cx="468339" cy="892814"/>
            </a:xfrm>
            <a:prstGeom prst="bentConnector3">
              <a:avLst>
                <a:gd name="adj1" fmla="val 50000"/>
              </a:avLst>
            </a:prstGeom>
            <a:ln w="12700">
              <a:solidFill>
                <a:srgbClr val="2B2B00"/>
              </a:solidFill>
              <a:prstDash val="solid"/>
              <a:tailEnd type="arrow" w="med" len="sm"/>
            </a:ln>
          </p:spPr>
          <p:style>
            <a:lnRef idx="2">
              <a:schemeClr val="accent1"/>
            </a:lnRef>
            <a:fillRef idx="0">
              <a:schemeClr val="accent1"/>
            </a:fillRef>
            <a:effectRef idx="1">
              <a:schemeClr val="accent1"/>
            </a:effectRef>
            <a:fontRef idx="minor">
              <a:schemeClr val="tx1"/>
            </a:fontRef>
          </p:style>
        </p:cxnSp>
        <p:sp>
          <p:nvSpPr>
            <p:cNvPr id="149" name="Oval 148">
              <a:extLst>
                <a:ext uri="{FF2B5EF4-FFF2-40B4-BE49-F238E27FC236}">
                  <a16:creationId xmlns:a16="http://schemas.microsoft.com/office/drawing/2014/main" id="{ACD1514A-27A8-CA18-0FFF-3B46C2CF8A5A}"/>
                </a:ext>
              </a:extLst>
            </p:cNvPr>
            <p:cNvSpPr/>
            <p:nvPr/>
          </p:nvSpPr>
          <p:spPr>
            <a:xfrm>
              <a:off x="10078095" y="3183813"/>
              <a:ext cx="112344" cy="112344"/>
            </a:xfrm>
            <a:prstGeom prst="ellipse">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a:buClrTx/>
                <a:defRPr/>
              </a:pPr>
              <a:endParaRPr lang="en-US" sz="825" kern="1200">
                <a:solidFill>
                  <a:srgbClr val="FFFFFF"/>
                </a:solidFill>
                <a:latin typeface="Google Sans" panose="020B0604020202020204" charset="0"/>
                <a:ea typeface="Google Sans" panose="020B0604020202020204" charset="0"/>
                <a:cs typeface="Google Sans" panose="020B0604020202020204" charset="0"/>
              </a:endParaRPr>
            </a:p>
          </p:txBody>
        </p:sp>
        <p:sp>
          <p:nvSpPr>
            <p:cNvPr id="150" name="Oval 149">
              <a:extLst>
                <a:ext uri="{FF2B5EF4-FFF2-40B4-BE49-F238E27FC236}">
                  <a16:creationId xmlns:a16="http://schemas.microsoft.com/office/drawing/2014/main" id="{FB2E9FEE-0D49-EEA6-BF1E-89884986612A}"/>
                </a:ext>
              </a:extLst>
            </p:cNvPr>
            <p:cNvSpPr/>
            <p:nvPr/>
          </p:nvSpPr>
          <p:spPr>
            <a:xfrm>
              <a:off x="10356501" y="3183813"/>
              <a:ext cx="112344" cy="112344"/>
            </a:xfrm>
            <a:prstGeom prst="ellipse">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a:buClrTx/>
                <a:defRPr/>
              </a:pPr>
              <a:endParaRPr lang="en-US" sz="825" kern="1200">
                <a:solidFill>
                  <a:srgbClr val="FFFFFF"/>
                </a:solidFill>
                <a:latin typeface="Google Sans" panose="020B0604020202020204" charset="0"/>
                <a:ea typeface="Google Sans" panose="020B0604020202020204" charset="0"/>
                <a:cs typeface="Google Sans" panose="020B0604020202020204" charset="0"/>
              </a:endParaRPr>
            </a:p>
          </p:txBody>
        </p:sp>
        <p:cxnSp>
          <p:nvCxnSpPr>
            <p:cNvPr id="151" name="Straight Arrow Connector 1153">
              <a:extLst>
                <a:ext uri="{FF2B5EF4-FFF2-40B4-BE49-F238E27FC236}">
                  <a16:creationId xmlns:a16="http://schemas.microsoft.com/office/drawing/2014/main" id="{C3443B89-D039-C884-1E59-50986A47FD6B}"/>
                </a:ext>
              </a:extLst>
            </p:cNvPr>
            <p:cNvCxnSpPr>
              <a:cxnSpLocks/>
            </p:cNvCxnSpPr>
            <p:nvPr/>
          </p:nvCxnSpPr>
          <p:spPr>
            <a:xfrm rot="5400000" flipH="1" flipV="1">
              <a:off x="9356531" y="2986761"/>
              <a:ext cx="468339" cy="1087133"/>
            </a:xfrm>
            <a:prstGeom prst="bentConnector3">
              <a:avLst>
                <a:gd name="adj1" fmla="val 50000"/>
              </a:avLst>
            </a:prstGeom>
            <a:ln w="12700">
              <a:solidFill>
                <a:srgbClr val="2B2B00"/>
              </a:solidFill>
              <a:prstDash val="solid"/>
              <a:tailEnd type="arrow" w="med" len="sm"/>
            </a:ln>
          </p:spPr>
          <p:style>
            <a:lnRef idx="2">
              <a:schemeClr val="accent1"/>
            </a:lnRef>
            <a:fillRef idx="0">
              <a:schemeClr val="accent1"/>
            </a:fillRef>
            <a:effectRef idx="1">
              <a:schemeClr val="accent1"/>
            </a:effectRef>
            <a:fontRef idx="minor">
              <a:schemeClr val="tx1"/>
            </a:fontRef>
          </p:style>
        </p:cxnSp>
        <p:cxnSp>
          <p:nvCxnSpPr>
            <p:cNvPr id="152" name="Straight Arrow Connector 151">
              <a:extLst>
                <a:ext uri="{FF2B5EF4-FFF2-40B4-BE49-F238E27FC236}">
                  <a16:creationId xmlns:a16="http://schemas.microsoft.com/office/drawing/2014/main" id="{BA8F94B4-965F-53A7-2BA5-81AD1E7706F2}"/>
                </a:ext>
              </a:extLst>
            </p:cNvPr>
            <p:cNvCxnSpPr>
              <a:cxnSpLocks/>
            </p:cNvCxnSpPr>
            <p:nvPr/>
          </p:nvCxnSpPr>
          <p:spPr>
            <a:xfrm flipH="1" flipV="1">
              <a:off x="10412673" y="3296157"/>
              <a:ext cx="1" cy="468339"/>
            </a:xfrm>
            <a:prstGeom prst="straightConnector1">
              <a:avLst/>
            </a:prstGeom>
            <a:ln w="12700">
              <a:solidFill>
                <a:srgbClr val="2B2B00"/>
              </a:solidFill>
              <a:prstDash val="solid"/>
              <a:tailEnd type="arrow" w="med" len="sm"/>
            </a:ln>
          </p:spPr>
          <p:style>
            <a:lnRef idx="2">
              <a:schemeClr val="accent1"/>
            </a:lnRef>
            <a:fillRef idx="0">
              <a:schemeClr val="accent1"/>
            </a:fillRef>
            <a:effectRef idx="1">
              <a:schemeClr val="accent1"/>
            </a:effectRef>
            <a:fontRef idx="minor">
              <a:schemeClr val="tx1"/>
            </a:fontRef>
          </p:style>
        </p:cxnSp>
        <p:cxnSp>
          <p:nvCxnSpPr>
            <p:cNvPr id="153" name="Straight Arrow Connector 1153">
              <a:extLst>
                <a:ext uri="{FF2B5EF4-FFF2-40B4-BE49-F238E27FC236}">
                  <a16:creationId xmlns:a16="http://schemas.microsoft.com/office/drawing/2014/main" id="{6963350A-5B3B-AB88-697D-B7EDC1A282B6}"/>
                </a:ext>
              </a:extLst>
            </p:cNvPr>
            <p:cNvCxnSpPr>
              <a:cxnSpLocks/>
            </p:cNvCxnSpPr>
            <p:nvPr/>
          </p:nvCxnSpPr>
          <p:spPr>
            <a:xfrm rot="5400000" flipH="1" flipV="1">
              <a:off x="1315930" y="2787798"/>
              <a:ext cx="557195" cy="1481267"/>
            </a:xfrm>
            <a:prstGeom prst="bentConnector3">
              <a:avLst>
                <a:gd name="adj1" fmla="val 50000"/>
              </a:avLst>
            </a:prstGeom>
            <a:ln w="12700">
              <a:solidFill>
                <a:srgbClr val="2B2B00"/>
              </a:solidFill>
              <a:prstDash val="solid"/>
              <a:tailEnd type="arrow" w="med" len="sm"/>
            </a:ln>
          </p:spPr>
          <p:style>
            <a:lnRef idx="2">
              <a:schemeClr val="accent1"/>
            </a:lnRef>
            <a:fillRef idx="0">
              <a:schemeClr val="accent1"/>
            </a:fillRef>
            <a:effectRef idx="1">
              <a:schemeClr val="accent1"/>
            </a:effectRef>
            <a:fontRef idx="minor">
              <a:schemeClr val="tx1"/>
            </a:fontRef>
          </p:style>
        </p:cxnSp>
        <p:sp>
          <p:nvSpPr>
            <p:cNvPr id="154" name="Rounded Rectangle 31">
              <a:extLst>
                <a:ext uri="{FF2B5EF4-FFF2-40B4-BE49-F238E27FC236}">
                  <a16:creationId xmlns:a16="http://schemas.microsoft.com/office/drawing/2014/main" id="{20E1448E-92AB-406A-14C1-6118F8DC6DFB}"/>
                </a:ext>
              </a:extLst>
            </p:cNvPr>
            <p:cNvSpPr/>
            <p:nvPr/>
          </p:nvSpPr>
          <p:spPr>
            <a:xfrm>
              <a:off x="6958173" y="1441655"/>
              <a:ext cx="900301" cy="1097280"/>
            </a:xfrm>
            <a:prstGeom prst="roundRect">
              <a:avLst>
                <a:gd name="adj" fmla="val 7835"/>
              </a:avLst>
            </a:prstGeom>
            <a:solidFill>
              <a:schemeClr val="bg1"/>
            </a:solidFill>
            <a:ln w="15875">
              <a:solidFill>
                <a:schemeClr val="bg1">
                  <a:lumMod val="85000"/>
                </a:schemeClr>
              </a:solidFill>
            </a:ln>
          </p:spPr>
          <p:style>
            <a:lnRef idx="3">
              <a:schemeClr val="lt1"/>
            </a:lnRef>
            <a:fillRef idx="1">
              <a:schemeClr val="accent1"/>
            </a:fillRef>
            <a:effectRef idx="1">
              <a:schemeClr val="accent1"/>
            </a:effectRef>
            <a:fontRef idx="minor">
              <a:schemeClr val="lt1"/>
            </a:fontRef>
          </p:style>
          <p:txBody>
            <a:bodyPr lIns="13716" rIns="13716" rtlCol="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eaLnBrk="0" fontAlgn="base" hangingPunct="0">
                <a:spcBef>
                  <a:spcPct val="0"/>
                </a:spcBef>
                <a:spcAft>
                  <a:spcPct val="0"/>
                </a:spcAft>
                <a:buClrTx/>
                <a:defRPr/>
              </a:pPr>
              <a:r>
                <a:rPr lang="en-US" sz="825" kern="1200">
                  <a:solidFill>
                    <a:srgbClr val="181B1E"/>
                  </a:solidFill>
                  <a:latin typeface="Google Sans" panose="020B0604020202020204" charset="0"/>
                  <a:ea typeface="Google Sans" panose="020B0604020202020204" charset="0"/>
                  <a:cs typeface="Google Sans" panose="020B0604020202020204" charset="0"/>
                </a:rPr>
                <a:t>Pub </a:t>
              </a:r>
              <a:r>
                <a:rPr lang="en-US" sz="825" kern="1200" err="1">
                  <a:solidFill>
                    <a:srgbClr val="181B1E"/>
                  </a:solidFill>
                  <a:latin typeface="Google Sans" panose="020B0604020202020204" charset="0"/>
                  <a:ea typeface="Google Sans" panose="020B0604020202020204" charset="0"/>
                  <a:cs typeface="Google Sans" panose="020B0604020202020204" charset="0"/>
                </a:rPr>
                <a:t>Revshare</a:t>
              </a:r>
              <a:r>
                <a:rPr lang="en-US" sz="825" kern="1200">
                  <a:solidFill>
                    <a:srgbClr val="181B1E"/>
                  </a:solidFill>
                  <a:latin typeface="Google Sans" panose="020B0604020202020204" charset="0"/>
                  <a:ea typeface="Google Sans" panose="020B0604020202020204" charset="0"/>
                  <a:cs typeface="Google Sans" panose="020B0604020202020204" charset="0"/>
                </a:rPr>
                <a:t> Program  </a:t>
              </a:r>
            </a:p>
          </p:txBody>
        </p:sp>
        <p:pic>
          <p:nvPicPr>
            <p:cNvPr id="155" name="Picture 154" descr="Perplexity Logo Free Download SVG, P... · LobeHub">
              <a:extLst>
                <a:ext uri="{FF2B5EF4-FFF2-40B4-BE49-F238E27FC236}">
                  <a16:creationId xmlns:a16="http://schemas.microsoft.com/office/drawing/2014/main" id="{51334C85-1C31-9871-CDA4-8BEB9DB4AA1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00761" y="1538492"/>
              <a:ext cx="252331" cy="237487"/>
            </a:xfrm>
            <a:prstGeom prst="rect">
              <a:avLst/>
            </a:prstGeom>
            <a:noFill/>
            <a:extLst>
              <a:ext uri="{909E8E84-426E-40DD-AFC4-6F175D3DCCD1}">
                <a14:hiddenFill xmlns:a14="http://schemas.microsoft.com/office/drawing/2010/main">
                  <a:solidFill>
                    <a:srgbClr val="FFFFFF"/>
                  </a:solidFill>
                </a14:hiddenFill>
              </a:ext>
            </a:extLst>
          </p:spPr>
        </p:pic>
        <p:cxnSp>
          <p:nvCxnSpPr>
            <p:cNvPr id="156" name="Straight Arrow Connector 1153">
              <a:extLst>
                <a:ext uri="{FF2B5EF4-FFF2-40B4-BE49-F238E27FC236}">
                  <a16:creationId xmlns:a16="http://schemas.microsoft.com/office/drawing/2014/main" id="{5EC9C415-9000-F039-0B8A-EAF9E212E215}"/>
                </a:ext>
              </a:extLst>
            </p:cNvPr>
            <p:cNvCxnSpPr>
              <a:cxnSpLocks/>
              <a:stCxn id="119" idx="2"/>
              <a:endCxn id="98" idx="0"/>
            </p:cNvCxnSpPr>
            <p:nvPr/>
          </p:nvCxnSpPr>
          <p:spPr>
            <a:xfrm rot="16200000" flipH="1">
              <a:off x="6522895" y="2391974"/>
              <a:ext cx="454849" cy="719272"/>
            </a:xfrm>
            <a:prstGeom prst="bentConnector3">
              <a:avLst>
                <a:gd name="adj1" fmla="val 50000"/>
              </a:avLst>
            </a:prstGeom>
            <a:ln w="12700">
              <a:solidFill>
                <a:srgbClr val="2B2B00"/>
              </a:solidFill>
              <a:prstDash val="solid"/>
              <a:tailEnd type="arrow" w="med" len="sm"/>
            </a:ln>
          </p:spPr>
          <p:style>
            <a:lnRef idx="2">
              <a:schemeClr val="accent1"/>
            </a:lnRef>
            <a:fillRef idx="0">
              <a:schemeClr val="accent1"/>
            </a:fillRef>
            <a:effectRef idx="1">
              <a:schemeClr val="accent1"/>
            </a:effectRef>
            <a:fontRef idx="minor">
              <a:schemeClr val="tx1"/>
            </a:fontRef>
          </p:style>
        </p:cxnSp>
        <p:sp>
          <p:nvSpPr>
            <p:cNvPr id="157" name="Rounded Rectangle 27">
              <a:extLst>
                <a:ext uri="{FF2B5EF4-FFF2-40B4-BE49-F238E27FC236}">
                  <a16:creationId xmlns:a16="http://schemas.microsoft.com/office/drawing/2014/main" id="{CC98F488-1F79-1B58-04D0-68066179B13C}"/>
                </a:ext>
              </a:extLst>
            </p:cNvPr>
            <p:cNvSpPr/>
            <p:nvPr/>
          </p:nvSpPr>
          <p:spPr>
            <a:xfrm>
              <a:off x="8975333" y="1446920"/>
              <a:ext cx="900301" cy="1097280"/>
            </a:xfrm>
            <a:prstGeom prst="roundRect">
              <a:avLst>
                <a:gd name="adj" fmla="val 6731"/>
              </a:avLst>
            </a:prstGeom>
            <a:solidFill>
              <a:schemeClr val="bg1"/>
            </a:solidFill>
            <a:ln w="15875">
              <a:solidFill>
                <a:schemeClr val="bg1">
                  <a:lumMod val="85000"/>
                </a:schemeClr>
              </a:solidFill>
            </a:ln>
          </p:spPr>
          <p:style>
            <a:lnRef idx="3">
              <a:schemeClr val="lt1"/>
            </a:lnRef>
            <a:fillRef idx="1">
              <a:schemeClr val="accent1"/>
            </a:fillRef>
            <a:effectRef idx="1">
              <a:schemeClr val="accent1"/>
            </a:effectRef>
            <a:fontRef idx="minor">
              <a:schemeClr val="lt1"/>
            </a:fontRef>
          </p:style>
          <p:txBody>
            <a:bodyPr lIns="13716" rIns="13716" rtlCol="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eaLnBrk="0" fontAlgn="base" hangingPunct="0">
                <a:spcBef>
                  <a:spcPct val="0"/>
                </a:spcBef>
                <a:spcAft>
                  <a:spcPct val="0"/>
                </a:spcAft>
                <a:buClrTx/>
                <a:defRPr/>
              </a:pPr>
              <a:r>
                <a:rPr lang="en-US" sz="825" kern="1200">
                  <a:solidFill>
                    <a:srgbClr val="181B1E"/>
                  </a:solidFill>
                  <a:latin typeface="Google Sans" panose="020B0604020202020204" charset="0"/>
                  <a:ea typeface="Google Sans" panose="020B0604020202020204" charset="0"/>
                  <a:cs typeface="Google Sans" panose="020B0604020202020204" charset="0"/>
                </a:rPr>
                <a:t>ChatGPT </a:t>
              </a:r>
              <a:r>
                <a:rPr lang="en-US" sz="825">
                  <a:solidFill>
                    <a:srgbClr val="181B1E"/>
                  </a:solidFill>
                  <a:latin typeface="Google Sans" panose="020B0604020202020204" charset="0"/>
                  <a:ea typeface="Google Sans" panose="020B0604020202020204" charset="0"/>
                  <a:cs typeface="Google Sans" panose="020B0604020202020204" charset="0"/>
                </a:rPr>
                <a:t>l</a:t>
              </a:r>
              <a:r>
                <a:rPr lang="en-US" sz="825" kern="1200">
                  <a:solidFill>
                    <a:srgbClr val="181B1E"/>
                  </a:solidFill>
                  <a:latin typeface="Google Sans" panose="020B0604020202020204" charset="0"/>
                  <a:ea typeface="Google Sans" panose="020B0604020202020204" charset="0"/>
                  <a:cs typeface="Google Sans" panose="020B0604020202020204" charset="0"/>
                </a:rPr>
                <a:t>inks out </a:t>
              </a:r>
              <a:br>
                <a:rPr lang="en-US" sz="825" kern="1200">
                  <a:solidFill>
                    <a:srgbClr val="181B1E"/>
                  </a:solidFill>
                  <a:latin typeface="Google Sans" panose="020B0604020202020204" charset="0"/>
                  <a:ea typeface="Google Sans" panose="020B0604020202020204" charset="0"/>
                  <a:cs typeface="Google Sans" panose="020B0604020202020204" charset="0"/>
                </a:rPr>
              </a:br>
              <a:r>
                <a:rPr lang="en-US" sz="825" kern="1200">
                  <a:solidFill>
                    <a:srgbClr val="181B1E"/>
                  </a:solidFill>
                  <a:latin typeface="Google Sans" panose="020B0604020202020204" charset="0"/>
                  <a:ea typeface="Google Sans" panose="020B0604020202020204" charset="0"/>
                  <a:cs typeface="Google Sans" panose="020B0604020202020204" charset="0"/>
                </a:rPr>
                <a:t>to pubs</a:t>
              </a:r>
            </a:p>
          </p:txBody>
        </p:sp>
        <p:pic>
          <p:nvPicPr>
            <p:cNvPr id="158" name="Picture 157" descr="ChatGPT Logo - Chat gpt Icon on White Background 21059827 ...">
              <a:extLst>
                <a:ext uri="{FF2B5EF4-FFF2-40B4-BE49-F238E27FC236}">
                  <a16:creationId xmlns:a16="http://schemas.microsoft.com/office/drawing/2014/main" id="{CBEB481D-8607-2068-EFE1-8B1271A1039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52711" y="1500700"/>
              <a:ext cx="332638" cy="313070"/>
            </a:xfrm>
            <a:prstGeom prst="rect">
              <a:avLst/>
            </a:prstGeom>
            <a:noFill/>
            <a:extLst>
              <a:ext uri="{909E8E84-426E-40DD-AFC4-6F175D3DCCD1}">
                <a14:hiddenFill xmlns:a14="http://schemas.microsoft.com/office/drawing/2010/main">
                  <a:solidFill>
                    <a:srgbClr val="FFFFFF"/>
                  </a:solidFill>
                </a14:hiddenFill>
              </a:ext>
            </a:extLst>
          </p:spPr>
        </p:pic>
        <p:sp>
          <p:nvSpPr>
            <p:cNvPr id="159" name="Oval 158">
              <a:extLst>
                <a:ext uri="{FF2B5EF4-FFF2-40B4-BE49-F238E27FC236}">
                  <a16:creationId xmlns:a16="http://schemas.microsoft.com/office/drawing/2014/main" id="{AF624C77-EDA4-2250-350A-1E5EA1EE2565}"/>
                </a:ext>
              </a:extLst>
            </p:cNvPr>
            <p:cNvSpPr/>
            <p:nvPr/>
          </p:nvSpPr>
          <p:spPr>
            <a:xfrm>
              <a:off x="10204097" y="2905928"/>
              <a:ext cx="112344" cy="112344"/>
            </a:xfrm>
            <a:prstGeom prst="ellipse">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685800">
                <a:buClrTx/>
                <a:defRPr/>
              </a:pPr>
              <a:endParaRPr lang="en-US" sz="825" kern="1200">
                <a:solidFill>
                  <a:srgbClr val="FFFFFF"/>
                </a:solidFill>
                <a:latin typeface="Google Sans" panose="020B0604020202020204" charset="0"/>
                <a:ea typeface="Google Sans" panose="020B0604020202020204" charset="0"/>
                <a:cs typeface="Google Sans" panose="020B0604020202020204" charset="0"/>
              </a:endParaRPr>
            </a:p>
          </p:txBody>
        </p:sp>
        <p:cxnSp>
          <p:nvCxnSpPr>
            <p:cNvPr id="160" name="Straight Arrow Connector 1153">
              <a:extLst>
                <a:ext uri="{FF2B5EF4-FFF2-40B4-BE49-F238E27FC236}">
                  <a16:creationId xmlns:a16="http://schemas.microsoft.com/office/drawing/2014/main" id="{8CE54322-CEB9-A6B9-7FC6-0A686BAB8AA7}"/>
                </a:ext>
              </a:extLst>
            </p:cNvPr>
            <p:cNvCxnSpPr>
              <a:cxnSpLocks/>
            </p:cNvCxnSpPr>
            <p:nvPr/>
          </p:nvCxnSpPr>
          <p:spPr>
            <a:xfrm rot="16200000" flipH="1">
              <a:off x="9673646" y="2305181"/>
              <a:ext cx="378180" cy="874505"/>
            </a:xfrm>
            <a:prstGeom prst="bentConnector3">
              <a:avLst>
                <a:gd name="adj1" fmla="val 50000"/>
              </a:avLst>
            </a:prstGeom>
            <a:ln w="12700">
              <a:solidFill>
                <a:srgbClr val="2B2B00"/>
              </a:solidFill>
              <a:prstDash val="solid"/>
              <a:tailEnd type="arrow" w="med" len="sm"/>
            </a:ln>
          </p:spPr>
          <p:style>
            <a:lnRef idx="2">
              <a:schemeClr val="accent1"/>
            </a:lnRef>
            <a:fillRef idx="0">
              <a:schemeClr val="accent1"/>
            </a:fillRef>
            <a:effectRef idx="1">
              <a:schemeClr val="accent1"/>
            </a:effectRef>
            <a:fontRef idx="minor">
              <a:schemeClr val="tx1"/>
            </a:fontRef>
          </p:style>
        </p:cxnSp>
        <p:pic>
          <p:nvPicPr>
            <p:cNvPr id="161" name="Picture 160">
              <a:extLst>
                <a:ext uri="{FF2B5EF4-FFF2-40B4-BE49-F238E27FC236}">
                  <a16:creationId xmlns:a16="http://schemas.microsoft.com/office/drawing/2014/main" id="{22896D5B-9E2A-B31E-67CC-D7691C7C91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2294" y="1538492"/>
              <a:ext cx="237487" cy="237487"/>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161">
              <a:extLst>
                <a:ext uri="{FF2B5EF4-FFF2-40B4-BE49-F238E27FC236}">
                  <a16:creationId xmlns:a16="http://schemas.microsoft.com/office/drawing/2014/main" id="{FECB54A6-01E4-EAE5-D8E1-C40E55EB3A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71" y="1538492"/>
              <a:ext cx="237487" cy="237487"/>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162">
              <a:extLst>
                <a:ext uri="{FF2B5EF4-FFF2-40B4-BE49-F238E27FC236}">
                  <a16:creationId xmlns:a16="http://schemas.microsoft.com/office/drawing/2014/main" id="{E6F96D21-B75E-21D1-4A6B-58628072EA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2261" y="1538492"/>
              <a:ext cx="237487" cy="237487"/>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163" descr="ChatGPT Logo - Chat gpt Icon on White Background 21059827 ...">
              <a:extLst>
                <a:ext uri="{FF2B5EF4-FFF2-40B4-BE49-F238E27FC236}">
                  <a16:creationId xmlns:a16="http://schemas.microsoft.com/office/drawing/2014/main" id="{5E8FC1C0-624D-57BC-B69E-A9499B6285B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1944" y="1500700"/>
              <a:ext cx="332638" cy="313070"/>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164" descr="Perplexity Logo Free Download SVG, P... · LobeHub">
              <a:extLst>
                <a:ext uri="{FF2B5EF4-FFF2-40B4-BE49-F238E27FC236}">
                  <a16:creationId xmlns:a16="http://schemas.microsoft.com/office/drawing/2014/main" id="{E999A78F-629F-99A7-8598-F780877F44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7727" y="3922803"/>
              <a:ext cx="252331" cy="23748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8052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9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3" grpId="0" animBg="1"/>
      <p:bldP spid="85" grpId="0" animBg="1"/>
      <p:bldP spid="87" grpId="0" animBg="1"/>
      <p:bldP spid="89" grpId="0"/>
      <p:bldP spid="91" grpId="0"/>
    </p:bldLst>
  </p:timing>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6C250B-FFED-D4A9-B600-3AEC50FB6ABF}"/>
              </a:ext>
            </a:extLst>
          </p:cNvPr>
          <p:cNvSpPr>
            <a:spLocks noGrp="1"/>
          </p:cNvSpPr>
          <p:nvPr>
            <p:ph type="dt" sz="half" idx="10"/>
          </p:nvPr>
        </p:nvSpPr>
        <p:spPr/>
        <p:txBody>
          <a:bodyPr/>
          <a:lstStyle/>
          <a:p>
            <a:fld id="{4A0EA346-764B-44DA-8C93-A7D29299413F}" type="datetime2">
              <a:rPr lang="en-US" smtClean="0"/>
              <a:t>Wednesday, August 13, 2025</a:t>
            </a:fld>
            <a:endParaRPr lang="en-US"/>
          </a:p>
        </p:txBody>
      </p:sp>
      <p:sp>
        <p:nvSpPr>
          <p:cNvPr id="4" name="Slide Number Placeholder 3">
            <a:extLst>
              <a:ext uri="{FF2B5EF4-FFF2-40B4-BE49-F238E27FC236}">
                <a16:creationId xmlns:a16="http://schemas.microsoft.com/office/drawing/2014/main" id="{DFF2E0CD-81BF-CC39-89EF-B76A118EBDC6}"/>
              </a:ext>
            </a:extLst>
          </p:cNvPr>
          <p:cNvSpPr>
            <a:spLocks noGrp="1"/>
          </p:cNvSpPr>
          <p:nvPr>
            <p:ph type="sldNum" sz="quarter" idx="12"/>
          </p:nvPr>
        </p:nvSpPr>
        <p:spPr/>
        <p:txBody>
          <a:bodyPr/>
          <a:lstStyle/>
          <a:p>
            <a:fld id="{CC057153-B650-4DEB-B370-79DDCFDCE934}" type="slidenum">
              <a:rPr lang="en-US" smtClean="0"/>
              <a:t>6</a:t>
            </a:fld>
            <a:endParaRPr lang="en-US"/>
          </a:p>
        </p:txBody>
      </p:sp>
      <p:sp>
        <p:nvSpPr>
          <p:cNvPr id="8" name="Rectangle 7">
            <a:extLst>
              <a:ext uri="{FF2B5EF4-FFF2-40B4-BE49-F238E27FC236}">
                <a16:creationId xmlns:a16="http://schemas.microsoft.com/office/drawing/2014/main" id="{CABE5941-85EF-070F-3B74-8DD0462E107A}"/>
              </a:ext>
            </a:extLst>
          </p:cNvPr>
          <p:cNvSpPr/>
          <p:nvPr/>
        </p:nvSpPr>
        <p:spPr>
          <a:xfrm>
            <a:off x="0" y="5765629"/>
            <a:ext cx="12192000" cy="109237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ece of paper with tape on it&#10;&#10;AI-generated content may be incorrect.">
            <a:extLst>
              <a:ext uri="{FF2B5EF4-FFF2-40B4-BE49-F238E27FC236}">
                <a16:creationId xmlns:a16="http://schemas.microsoft.com/office/drawing/2014/main" id="{F9693113-AE49-ED64-B619-A415BC37F5D0}"/>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7715" y="158868"/>
            <a:ext cx="4668955" cy="5836194"/>
          </a:xfrm>
          <a:prstGeom prst="rect">
            <a:avLst/>
          </a:prstGeom>
        </p:spPr>
      </p:pic>
      <p:sp>
        <p:nvSpPr>
          <p:cNvPr id="21" name="TextBox 20">
            <a:extLst>
              <a:ext uri="{FF2B5EF4-FFF2-40B4-BE49-F238E27FC236}">
                <a16:creationId xmlns:a16="http://schemas.microsoft.com/office/drawing/2014/main" id="{FEABA74B-75D9-B3ED-F739-20A375222EC5}"/>
              </a:ext>
            </a:extLst>
          </p:cNvPr>
          <p:cNvSpPr txBox="1"/>
          <p:nvPr/>
        </p:nvSpPr>
        <p:spPr>
          <a:xfrm>
            <a:off x="3727272" y="234750"/>
            <a:ext cx="4984634" cy="769441"/>
          </a:xfrm>
          <a:prstGeom prst="rect">
            <a:avLst/>
          </a:prstGeom>
          <a:noFill/>
        </p:spPr>
        <p:txBody>
          <a:bodyPr wrap="none" rtlCol="0">
            <a:spAutoFit/>
          </a:bodyPr>
          <a:lstStyle/>
          <a:p>
            <a:r>
              <a:rPr lang="en-US" sz="4400" b="1" i="1">
                <a:solidFill>
                  <a:schemeClr val="bg1"/>
                </a:solidFill>
                <a:effectLst>
                  <a:outerShdw blurRad="38100" dist="38100" dir="2700000" algn="tl">
                    <a:srgbClr val="000000">
                      <a:alpha val="43137"/>
                    </a:srgbClr>
                  </a:outerShdw>
                </a:effectLst>
                <a:latin typeface="+mj-lt"/>
              </a:rPr>
              <a:t>Reshaping</a:t>
            </a:r>
            <a:r>
              <a:rPr lang="en-US" sz="3600" b="1" i="1">
                <a:solidFill>
                  <a:schemeClr val="bg1"/>
                </a:solidFill>
                <a:effectLst>
                  <a:outerShdw blurRad="38100" dist="38100" dir="2700000" algn="tl">
                    <a:srgbClr val="000000">
                      <a:alpha val="43137"/>
                    </a:srgbClr>
                  </a:outerShdw>
                </a:effectLst>
                <a:latin typeface="+mj-lt"/>
              </a:rPr>
              <a:t> </a:t>
            </a:r>
            <a:r>
              <a:rPr lang="en-US" sz="4400" b="1" i="1">
                <a:solidFill>
                  <a:schemeClr val="bg1"/>
                </a:solidFill>
                <a:effectLst>
                  <a:outerShdw blurRad="38100" dist="38100" dir="2700000" algn="tl">
                    <a:srgbClr val="000000">
                      <a:alpha val="43137"/>
                    </a:srgbClr>
                  </a:outerShdw>
                </a:effectLst>
                <a:latin typeface="+mj-lt"/>
              </a:rPr>
              <a:t>Search</a:t>
            </a:r>
            <a:endParaRPr lang="en-US" sz="3600" b="1" i="1">
              <a:solidFill>
                <a:schemeClr val="bg1"/>
              </a:solidFill>
              <a:effectLst>
                <a:outerShdw blurRad="38100" dist="38100" dir="2700000" algn="tl">
                  <a:srgbClr val="000000">
                    <a:alpha val="43137"/>
                  </a:srgbClr>
                </a:outerShdw>
              </a:effectLst>
              <a:latin typeface="+mj-lt"/>
            </a:endParaRPr>
          </a:p>
        </p:txBody>
      </p:sp>
      <p:pic>
        <p:nvPicPr>
          <p:cNvPr id="22" name="Picture 21" descr="A piece of paper with tape on it&#10;&#10;AI-generated content may be incorrect.">
            <a:extLst>
              <a:ext uri="{FF2B5EF4-FFF2-40B4-BE49-F238E27FC236}">
                <a16:creationId xmlns:a16="http://schemas.microsoft.com/office/drawing/2014/main" id="{E1062601-0473-337D-EED6-22773A7E7ED8}"/>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710412" y="158870"/>
            <a:ext cx="4668953" cy="5836192"/>
          </a:xfrm>
          <a:prstGeom prst="rect">
            <a:avLst/>
          </a:prstGeom>
        </p:spPr>
      </p:pic>
      <p:pic>
        <p:nvPicPr>
          <p:cNvPr id="23" name="Picture 22" descr="A piece of paper with tape on it&#10;&#10;AI-generated content may be incorrect.">
            <a:extLst>
              <a:ext uri="{FF2B5EF4-FFF2-40B4-BE49-F238E27FC236}">
                <a16:creationId xmlns:a16="http://schemas.microsoft.com/office/drawing/2014/main" id="{210D872E-C8C9-428F-5857-AF3817C4753A}"/>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666348" y="802351"/>
            <a:ext cx="4668954" cy="5836193"/>
          </a:xfrm>
          <a:prstGeom prst="rect">
            <a:avLst/>
          </a:prstGeom>
        </p:spPr>
      </p:pic>
      <p:sp>
        <p:nvSpPr>
          <p:cNvPr id="25" name="TextBox 24">
            <a:extLst>
              <a:ext uri="{FF2B5EF4-FFF2-40B4-BE49-F238E27FC236}">
                <a16:creationId xmlns:a16="http://schemas.microsoft.com/office/drawing/2014/main" id="{BD51731A-D57C-CDA5-FB9D-60852C278C30}"/>
              </a:ext>
            </a:extLst>
          </p:cNvPr>
          <p:cNvSpPr txBox="1"/>
          <p:nvPr/>
        </p:nvSpPr>
        <p:spPr>
          <a:xfrm>
            <a:off x="505418" y="1953579"/>
            <a:ext cx="3031809" cy="1815882"/>
          </a:xfrm>
          <a:prstGeom prst="rect">
            <a:avLst/>
          </a:prstGeom>
          <a:noFill/>
        </p:spPr>
        <p:txBody>
          <a:bodyPr wrap="square" rtlCol="0">
            <a:spAutoFit/>
          </a:bodyPr>
          <a:lstStyle/>
          <a:p>
            <a:pPr algn="ctr"/>
            <a:r>
              <a:rPr lang="en-US" sz="2800">
                <a:latin typeface="+mj-lt"/>
              </a:rPr>
              <a:t>Most </a:t>
            </a:r>
            <a:r>
              <a:rPr lang="en-US" sz="2800" b="1">
                <a:latin typeface="+mj-lt"/>
              </a:rPr>
              <a:t>significant transformation </a:t>
            </a:r>
            <a:r>
              <a:rPr lang="en-US" sz="2800">
                <a:latin typeface="+mj-lt"/>
              </a:rPr>
              <a:t>in search advertising</a:t>
            </a:r>
          </a:p>
        </p:txBody>
      </p:sp>
      <p:sp>
        <p:nvSpPr>
          <p:cNvPr id="26" name="TextBox 25">
            <a:extLst>
              <a:ext uri="{FF2B5EF4-FFF2-40B4-BE49-F238E27FC236}">
                <a16:creationId xmlns:a16="http://schemas.microsoft.com/office/drawing/2014/main" id="{F5CF55DD-5EEC-9FB3-5B0A-4852228D9637}"/>
              </a:ext>
            </a:extLst>
          </p:cNvPr>
          <p:cNvSpPr txBox="1"/>
          <p:nvPr/>
        </p:nvSpPr>
        <p:spPr>
          <a:xfrm>
            <a:off x="4678602" y="2720065"/>
            <a:ext cx="2902689" cy="1815882"/>
          </a:xfrm>
          <a:prstGeom prst="rect">
            <a:avLst/>
          </a:prstGeom>
          <a:noFill/>
        </p:spPr>
        <p:txBody>
          <a:bodyPr wrap="square" rtlCol="0">
            <a:spAutoFit/>
          </a:bodyPr>
          <a:lstStyle/>
          <a:p>
            <a:pPr algn="ctr"/>
            <a:r>
              <a:rPr lang="en-US" sz="2800">
                <a:latin typeface="+mj-lt"/>
              </a:rPr>
              <a:t>Guides brands to </a:t>
            </a:r>
            <a:r>
              <a:rPr lang="en-US" sz="2800" b="1">
                <a:latin typeface="+mj-lt"/>
              </a:rPr>
              <a:t>shift their marketing </a:t>
            </a:r>
            <a:r>
              <a:rPr lang="en-US" sz="2800">
                <a:latin typeface="+mj-lt"/>
              </a:rPr>
              <a:t>strategies</a:t>
            </a:r>
          </a:p>
        </p:txBody>
      </p:sp>
      <p:sp>
        <p:nvSpPr>
          <p:cNvPr id="27" name="TextBox 26">
            <a:extLst>
              <a:ext uri="{FF2B5EF4-FFF2-40B4-BE49-F238E27FC236}">
                <a16:creationId xmlns:a16="http://schemas.microsoft.com/office/drawing/2014/main" id="{E1747ADF-43D8-A368-ABB2-DC5F627C3ADA}"/>
              </a:ext>
            </a:extLst>
          </p:cNvPr>
          <p:cNvSpPr txBox="1"/>
          <p:nvPr/>
        </p:nvSpPr>
        <p:spPr>
          <a:xfrm>
            <a:off x="8722664" y="2384466"/>
            <a:ext cx="2902689" cy="1384995"/>
          </a:xfrm>
          <a:prstGeom prst="rect">
            <a:avLst/>
          </a:prstGeom>
          <a:noFill/>
        </p:spPr>
        <p:txBody>
          <a:bodyPr wrap="square" rtlCol="0">
            <a:spAutoFit/>
          </a:bodyPr>
          <a:lstStyle/>
          <a:p>
            <a:pPr algn="ctr"/>
            <a:r>
              <a:rPr lang="en-US" sz="2800">
                <a:latin typeface="+mj-lt"/>
              </a:rPr>
              <a:t>Reimagining </a:t>
            </a:r>
            <a:r>
              <a:rPr lang="en-US" sz="2800" b="1">
                <a:latin typeface="+mj-lt"/>
              </a:rPr>
              <a:t>SEO and SEM </a:t>
            </a:r>
            <a:r>
              <a:rPr lang="en-US" sz="2800">
                <a:latin typeface="+mj-lt"/>
              </a:rPr>
              <a:t>tactics</a:t>
            </a:r>
          </a:p>
        </p:txBody>
      </p:sp>
    </p:spTree>
    <p:extLst>
      <p:ext uri="{BB962C8B-B14F-4D97-AF65-F5344CB8AC3E}">
        <p14:creationId xmlns:p14="http://schemas.microsoft.com/office/powerpoint/2010/main" val="277250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anim calcmode="lin" valueType="num">
                                      <p:cBhvr>
                                        <p:cTn id="32" dur="1000" fill="hold"/>
                                        <p:tgtEl>
                                          <p:spTgt spid="27"/>
                                        </p:tgtEl>
                                        <p:attrNameLst>
                                          <p:attrName>ppt_x</p:attrName>
                                        </p:attrNameLst>
                                      </p:cBhvr>
                                      <p:tavLst>
                                        <p:tav tm="0">
                                          <p:val>
                                            <p:strVal val="#ppt_x"/>
                                          </p:val>
                                        </p:tav>
                                        <p:tav tm="100000">
                                          <p:val>
                                            <p:strVal val="#ppt_x"/>
                                          </p:val>
                                        </p:tav>
                                      </p:tavLst>
                                    </p:anim>
                                    <p:anim calcmode="lin" valueType="num">
                                      <p:cBhvr>
                                        <p:cTn id="33" dur="1000" fill="hold"/>
                                        <p:tgtEl>
                                          <p:spTgt spid="2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AABB0-C25B-3BEA-7B55-AF03800B63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FC4CE7-829F-8CF1-E985-20D05CC069C0}"/>
              </a:ext>
            </a:extLst>
          </p:cNvPr>
          <p:cNvSpPr>
            <a:spLocks noGrp="1"/>
          </p:cNvSpPr>
          <p:nvPr>
            <p:ph type="ctrTitle" idx="4294967295"/>
          </p:nvPr>
        </p:nvSpPr>
        <p:spPr>
          <a:xfrm>
            <a:off x="1622295" y="2713256"/>
            <a:ext cx="9296091" cy="1092371"/>
          </a:xfrm>
        </p:spPr>
        <p:txBody>
          <a:bodyPr>
            <a:normAutofit/>
          </a:bodyPr>
          <a:lstStyle/>
          <a:p>
            <a:pPr algn="ctr"/>
            <a:r>
              <a:rPr lang="en-US" sz="4800" i="1">
                <a:solidFill>
                  <a:schemeClr val="bg1"/>
                </a:solidFill>
                <a:effectLst>
                  <a:outerShdw blurRad="38100" dist="38100" dir="2700000" algn="tl">
                    <a:srgbClr val="000000">
                      <a:alpha val="43137"/>
                    </a:srgbClr>
                  </a:outerShdw>
                </a:effectLst>
              </a:rPr>
              <a:t>Impact on Brand Marketing</a:t>
            </a:r>
          </a:p>
        </p:txBody>
      </p:sp>
      <p:sp>
        <p:nvSpPr>
          <p:cNvPr id="4" name="Rectangle 3">
            <a:extLst>
              <a:ext uri="{FF2B5EF4-FFF2-40B4-BE49-F238E27FC236}">
                <a16:creationId xmlns:a16="http://schemas.microsoft.com/office/drawing/2014/main" id="{7B855599-4B85-5164-A48C-DCC7D43FAB5A}"/>
              </a:ext>
            </a:extLst>
          </p:cNvPr>
          <p:cNvSpPr/>
          <p:nvPr/>
        </p:nvSpPr>
        <p:spPr>
          <a:xfrm>
            <a:off x="0" y="5842535"/>
            <a:ext cx="12192000" cy="109237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and white search bar&#10;&#10;AI-generated content may be incorrect.">
            <a:extLst>
              <a:ext uri="{FF2B5EF4-FFF2-40B4-BE49-F238E27FC236}">
                <a16:creationId xmlns:a16="http://schemas.microsoft.com/office/drawing/2014/main" id="{A3F57313-34D4-662F-76BA-ADA740E81C0D}"/>
              </a:ext>
            </a:extLst>
          </p:cNvPr>
          <p:cNvPicPr>
            <a:picLocks noChangeAspect="1"/>
          </p:cNvPicPr>
          <p:nvPr/>
        </p:nvPicPr>
        <p:blipFill>
          <a:blip r:embed="rId3">
            <a:extLst>
              <a:ext uri="{28A0092B-C50C-407E-A947-70E740481C1C}">
                <a14:useLocalDpi xmlns:a14="http://schemas.microsoft.com/office/drawing/2010/main" val="0"/>
              </a:ext>
            </a:extLst>
          </a:blip>
          <a:srcRect l="6542" t="44967" b="45171"/>
          <a:stretch>
            <a:fillRect/>
          </a:stretch>
        </p:blipFill>
        <p:spPr>
          <a:xfrm>
            <a:off x="480045" y="2713256"/>
            <a:ext cx="11580590" cy="1431487"/>
          </a:xfrm>
          <a:prstGeom prst="rect">
            <a:avLst/>
          </a:prstGeom>
        </p:spPr>
      </p:pic>
    </p:spTree>
    <p:extLst>
      <p:ext uri="{BB962C8B-B14F-4D97-AF65-F5344CB8AC3E}">
        <p14:creationId xmlns:p14="http://schemas.microsoft.com/office/powerpoint/2010/main" val="1082844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6049B-70B6-F318-98D5-F753A1B42F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EF1BD5-4E40-6037-C33F-79664484D3C3}"/>
              </a:ext>
            </a:extLst>
          </p:cNvPr>
          <p:cNvSpPr>
            <a:spLocks noGrp="1"/>
          </p:cNvSpPr>
          <p:nvPr>
            <p:ph type="title"/>
          </p:nvPr>
        </p:nvSpPr>
        <p:spPr>
          <a:xfrm>
            <a:off x="597049" y="401529"/>
            <a:ext cx="11000526" cy="1581912"/>
          </a:xfrm>
        </p:spPr>
        <p:txBody>
          <a:bodyPr>
            <a:normAutofit/>
          </a:bodyPr>
          <a:lstStyle/>
          <a:p>
            <a:pPr algn="ctr">
              <a:lnSpc>
                <a:spcPct val="100000"/>
              </a:lnSpc>
            </a:pPr>
            <a:r>
              <a:rPr lang="en-US" sz="4000" i="1"/>
              <a:t>How Are Users Consuming Content?</a:t>
            </a:r>
            <a:br>
              <a:rPr lang="en-US"/>
            </a:br>
            <a:r>
              <a:rPr lang="en-US"/>
              <a:t> </a:t>
            </a:r>
          </a:p>
        </p:txBody>
      </p:sp>
      <p:sp>
        <p:nvSpPr>
          <p:cNvPr id="6" name="Rectangle: Rounded Corners 5">
            <a:extLst>
              <a:ext uri="{FF2B5EF4-FFF2-40B4-BE49-F238E27FC236}">
                <a16:creationId xmlns:a16="http://schemas.microsoft.com/office/drawing/2014/main" id="{424524A9-3C71-5BC7-6E00-4CB3BC9BF16F}"/>
              </a:ext>
            </a:extLst>
          </p:cNvPr>
          <p:cNvSpPr/>
          <p:nvPr/>
        </p:nvSpPr>
        <p:spPr>
          <a:xfrm>
            <a:off x="640659" y="1744039"/>
            <a:ext cx="2998906" cy="3130521"/>
          </a:xfrm>
          <a:prstGeom prst="roundRect">
            <a:avLst/>
          </a:prstGeom>
          <a:solidFill>
            <a:schemeClr val="accent1">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b="1">
              <a:solidFill>
                <a:schemeClr val="bg1"/>
              </a:solidFill>
            </a:endParaRPr>
          </a:p>
        </p:txBody>
      </p:sp>
      <p:sp>
        <p:nvSpPr>
          <p:cNvPr id="7" name="Rectangle: Rounded Corners 6">
            <a:extLst>
              <a:ext uri="{FF2B5EF4-FFF2-40B4-BE49-F238E27FC236}">
                <a16:creationId xmlns:a16="http://schemas.microsoft.com/office/drawing/2014/main" id="{95992DF9-5610-7B4E-581F-8FE5499AE087}"/>
              </a:ext>
            </a:extLst>
          </p:cNvPr>
          <p:cNvSpPr/>
          <p:nvPr/>
        </p:nvSpPr>
        <p:spPr>
          <a:xfrm>
            <a:off x="8290681" y="1744038"/>
            <a:ext cx="2998906" cy="3130522"/>
          </a:xfrm>
          <a:prstGeom prst="roundRect">
            <a:avLst/>
          </a:prstGeom>
          <a:solidFill>
            <a:srgbClr val="EF545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F7BBCC01-53D6-7021-C4D9-E7E6EF1589D3}"/>
              </a:ext>
            </a:extLst>
          </p:cNvPr>
          <p:cNvSpPr/>
          <p:nvPr/>
        </p:nvSpPr>
        <p:spPr>
          <a:xfrm>
            <a:off x="4465670" y="1744038"/>
            <a:ext cx="2998906" cy="3130522"/>
          </a:xfrm>
          <a:prstGeom prst="roundRect">
            <a:avLst/>
          </a:prstGeom>
          <a:solidFill>
            <a:schemeClr val="accent4">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600" b="1">
              <a:solidFill>
                <a:schemeClr val="bg1"/>
              </a:solidFill>
              <a:latin typeface="+mj-lt"/>
            </a:endParaRPr>
          </a:p>
        </p:txBody>
      </p:sp>
      <p:sp>
        <p:nvSpPr>
          <p:cNvPr id="10" name="TextBox 9">
            <a:extLst>
              <a:ext uri="{FF2B5EF4-FFF2-40B4-BE49-F238E27FC236}">
                <a16:creationId xmlns:a16="http://schemas.microsoft.com/office/drawing/2014/main" id="{3734EA03-879D-91FC-81E3-9963D3A5D992}"/>
              </a:ext>
            </a:extLst>
          </p:cNvPr>
          <p:cNvSpPr txBox="1"/>
          <p:nvPr/>
        </p:nvSpPr>
        <p:spPr>
          <a:xfrm>
            <a:off x="4628226" y="2188396"/>
            <a:ext cx="2630184" cy="615553"/>
          </a:xfrm>
          <a:prstGeom prst="rect">
            <a:avLst/>
          </a:prstGeom>
          <a:noFill/>
        </p:spPr>
        <p:txBody>
          <a:bodyPr wrap="square" rtlCol="0">
            <a:spAutoFit/>
          </a:bodyPr>
          <a:lstStyle/>
          <a:p>
            <a:pPr marL="285750" indent="-285750">
              <a:buFont typeface="Arial" panose="020B0604020202020204" pitchFamily="34" charset="0"/>
              <a:buChar char="•"/>
            </a:pPr>
            <a:endParaRPr lang="en-US" sz="1600" b="1"/>
          </a:p>
          <a:p>
            <a:pPr marL="285750" indent="-285750">
              <a:buFont typeface="Arial" panose="020B0604020202020204" pitchFamily="34" charset="0"/>
              <a:buChar char="•"/>
            </a:pPr>
            <a:endParaRPr lang="en-US" b="1"/>
          </a:p>
        </p:txBody>
      </p:sp>
      <p:sp>
        <p:nvSpPr>
          <p:cNvPr id="12" name="TextBox 11">
            <a:extLst>
              <a:ext uri="{FF2B5EF4-FFF2-40B4-BE49-F238E27FC236}">
                <a16:creationId xmlns:a16="http://schemas.microsoft.com/office/drawing/2014/main" id="{A1CFD675-E33E-4AEE-DE41-2434E84943F8}"/>
              </a:ext>
            </a:extLst>
          </p:cNvPr>
          <p:cNvSpPr txBox="1"/>
          <p:nvPr/>
        </p:nvSpPr>
        <p:spPr>
          <a:xfrm>
            <a:off x="640659" y="2111494"/>
            <a:ext cx="2998906" cy="2123658"/>
          </a:xfrm>
          <a:prstGeom prst="rect">
            <a:avLst/>
          </a:prstGeom>
          <a:noFill/>
        </p:spPr>
        <p:txBody>
          <a:bodyPr wrap="square" rtlCol="0">
            <a:spAutoFit/>
          </a:bodyPr>
          <a:lstStyle/>
          <a:p>
            <a:r>
              <a:rPr lang="en-US" sz="9600" b="1">
                <a:solidFill>
                  <a:schemeClr val="bg1"/>
                </a:solidFill>
                <a:latin typeface="+mj-lt"/>
              </a:rPr>
              <a:t>24%</a:t>
            </a:r>
          </a:p>
          <a:p>
            <a:pPr algn="ctr"/>
            <a:r>
              <a:rPr lang="en-US" b="1">
                <a:solidFill>
                  <a:schemeClr val="bg1"/>
                </a:solidFill>
                <a:latin typeface="+mj-lt"/>
              </a:rPr>
              <a:t>use GenAI as a first stop search tool</a:t>
            </a:r>
            <a:endParaRPr lang="en-US" sz="3200" b="1">
              <a:solidFill>
                <a:schemeClr val="bg1"/>
              </a:solidFill>
              <a:latin typeface="+mj-lt"/>
            </a:endParaRPr>
          </a:p>
        </p:txBody>
      </p:sp>
      <p:sp>
        <p:nvSpPr>
          <p:cNvPr id="14" name="TextBox 13">
            <a:extLst>
              <a:ext uri="{FF2B5EF4-FFF2-40B4-BE49-F238E27FC236}">
                <a16:creationId xmlns:a16="http://schemas.microsoft.com/office/drawing/2014/main" id="{92287981-4717-F908-F58F-4DCD8F46CB75}"/>
              </a:ext>
            </a:extLst>
          </p:cNvPr>
          <p:cNvSpPr txBox="1"/>
          <p:nvPr/>
        </p:nvSpPr>
        <p:spPr>
          <a:xfrm>
            <a:off x="4517428" y="2111494"/>
            <a:ext cx="2895389" cy="2123658"/>
          </a:xfrm>
          <a:prstGeom prst="rect">
            <a:avLst/>
          </a:prstGeom>
          <a:noFill/>
        </p:spPr>
        <p:txBody>
          <a:bodyPr wrap="square" rtlCol="0">
            <a:spAutoFit/>
          </a:bodyPr>
          <a:lstStyle/>
          <a:p>
            <a:r>
              <a:rPr lang="en-US" sz="9600" b="1">
                <a:solidFill>
                  <a:schemeClr val="bg1"/>
                </a:solidFill>
                <a:latin typeface="+mj-lt"/>
              </a:rPr>
              <a:t>41%</a:t>
            </a:r>
          </a:p>
          <a:p>
            <a:pPr algn="ctr"/>
            <a:r>
              <a:rPr lang="en-US" b="1">
                <a:solidFill>
                  <a:schemeClr val="bg1"/>
                </a:solidFill>
                <a:latin typeface="+mj-lt"/>
              </a:rPr>
              <a:t>use social media as their first stop search tool</a:t>
            </a:r>
          </a:p>
        </p:txBody>
      </p:sp>
      <p:sp>
        <p:nvSpPr>
          <p:cNvPr id="15" name="TextBox 14">
            <a:extLst>
              <a:ext uri="{FF2B5EF4-FFF2-40B4-BE49-F238E27FC236}">
                <a16:creationId xmlns:a16="http://schemas.microsoft.com/office/drawing/2014/main" id="{D986610C-CCA0-98E0-06DD-4145B5B831D2}"/>
              </a:ext>
            </a:extLst>
          </p:cNvPr>
          <p:cNvSpPr txBox="1"/>
          <p:nvPr/>
        </p:nvSpPr>
        <p:spPr>
          <a:xfrm>
            <a:off x="8290681" y="1972994"/>
            <a:ext cx="2998906" cy="2400657"/>
          </a:xfrm>
          <a:prstGeom prst="rect">
            <a:avLst/>
          </a:prstGeom>
          <a:noFill/>
        </p:spPr>
        <p:txBody>
          <a:bodyPr wrap="square" rtlCol="0">
            <a:spAutoFit/>
          </a:bodyPr>
          <a:lstStyle/>
          <a:p>
            <a:r>
              <a:rPr lang="en-US" sz="9600" b="1">
                <a:solidFill>
                  <a:schemeClr val="bg1"/>
                </a:solidFill>
                <a:latin typeface="+mj-lt"/>
              </a:rPr>
              <a:t>32%</a:t>
            </a:r>
          </a:p>
          <a:p>
            <a:pPr algn="ctr"/>
            <a:r>
              <a:rPr lang="en-US" b="1">
                <a:solidFill>
                  <a:schemeClr val="bg1"/>
                </a:solidFill>
                <a:latin typeface="+mj-lt"/>
              </a:rPr>
              <a:t>use traditional search engines as their first stop search tool</a:t>
            </a:r>
          </a:p>
        </p:txBody>
      </p:sp>
    </p:spTree>
    <p:extLst>
      <p:ext uri="{BB962C8B-B14F-4D97-AF65-F5344CB8AC3E}">
        <p14:creationId xmlns:p14="http://schemas.microsoft.com/office/powerpoint/2010/main" val="138524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19004-C3FE-702D-5AA0-37D8318934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828CF6-E723-EE10-B3ED-48A2BD5BC2FF}"/>
              </a:ext>
            </a:extLst>
          </p:cNvPr>
          <p:cNvSpPr>
            <a:spLocks noGrp="1"/>
          </p:cNvSpPr>
          <p:nvPr>
            <p:ph type="title"/>
          </p:nvPr>
        </p:nvSpPr>
        <p:spPr>
          <a:xfrm>
            <a:off x="676599" y="217170"/>
            <a:ext cx="10838800" cy="960120"/>
          </a:xfrm>
        </p:spPr>
        <p:txBody>
          <a:bodyPr>
            <a:normAutofit/>
          </a:bodyPr>
          <a:lstStyle/>
          <a:p>
            <a:pPr algn="ctr"/>
            <a:r>
              <a:rPr lang="en-US" sz="5400" i="1">
                <a:ln w="0"/>
                <a:solidFill>
                  <a:schemeClr val="bg1"/>
                </a:solidFill>
                <a:effectLst>
                  <a:outerShdw blurRad="38100" dist="19050" dir="2700000" algn="tl" rotWithShape="0">
                    <a:schemeClr val="dk1">
                      <a:alpha val="40000"/>
                    </a:schemeClr>
                  </a:outerShdw>
                </a:effectLst>
              </a:rPr>
              <a:t>Ads Across Platforms </a:t>
            </a:r>
          </a:p>
        </p:txBody>
      </p:sp>
      <p:pic>
        <p:nvPicPr>
          <p:cNvPr id="9" name="Picture 8" descr="A cellphone with a screen showing a menu&#10;&#10;AI-generated content may be incorrect.">
            <a:extLst>
              <a:ext uri="{FF2B5EF4-FFF2-40B4-BE49-F238E27FC236}">
                <a16:creationId xmlns:a16="http://schemas.microsoft.com/office/drawing/2014/main" id="{BF6BAF01-AAAE-526B-92CF-039D0BC8E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16" y="1369848"/>
            <a:ext cx="3729070" cy="4661338"/>
          </a:xfrm>
          <a:prstGeom prst="rect">
            <a:avLst/>
          </a:prstGeom>
        </p:spPr>
      </p:pic>
      <p:sp>
        <p:nvSpPr>
          <p:cNvPr id="15" name="TextBox 14">
            <a:extLst>
              <a:ext uri="{FF2B5EF4-FFF2-40B4-BE49-F238E27FC236}">
                <a16:creationId xmlns:a16="http://schemas.microsoft.com/office/drawing/2014/main" id="{1C46D22C-97C0-F180-636A-C008DA81D647}"/>
              </a:ext>
            </a:extLst>
          </p:cNvPr>
          <p:cNvSpPr txBox="1"/>
          <p:nvPr/>
        </p:nvSpPr>
        <p:spPr>
          <a:xfrm>
            <a:off x="1015408" y="5738799"/>
            <a:ext cx="2145140" cy="584775"/>
          </a:xfrm>
          <a:prstGeom prst="rect">
            <a:avLst/>
          </a:prstGeom>
          <a:noFill/>
        </p:spPr>
        <p:txBody>
          <a:bodyPr wrap="square">
            <a:spAutoFit/>
          </a:bodyPr>
          <a:lstStyle/>
          <a:p>
            <a:r>
              <a:rPr lang="en-US" sz="3200">
                <a:latin typeface="+mj-lt"/>
              </a:rPr>
              <a:t>Google</a:t>
            </a:r>
          </a:p>
        </p:txBody>
      </p:sp>
      <p:sp>
        <p:nvSpPr>
          <p:cNvPr id="16" name="TextBox 15">
            <a:extLst>
              <a:ext uri="{FF2B5EF4-FFF2-40B4-BE49-F238E27FC236}">
                <a16:creationId xmlns:a16="http://schemas.microsoft.com/office/drawing/2014/main" id="{B8D02DB8-7F78-E509-C2C7-23A3767ED9DC}"/>
              </a:ext>
            </a:extLst>
          </p:cNvPr>
          <p:cNvSpPr txBox="1"/>
          <p:nvPr/>
        </p:nvSpPr>
        <p:spPr>
          <a:xfrm>
            <a:off x="5131827" y="5745899"/>
            <a:ext cx="2145140" cy="584775"/>
          </a:xfrm>
          <a:prstGeom prst="rect">
            <a:avLst/>
          </a:prstGeom>
          <a:noFill/>
        </p:spPr>
        <p:txBody>
          <a:bodyPr wrap="square">
            <a:spAutoFit/>
          </a:bodyPr>
          <a:lstStyle/>
          <a:p>
            <a:r>
              <a:rPr lang="en-US" sz="3200" b="1">
                <a:latin typeface="Avenir Next LT Pro Light"/>
              </a:rPr>
              <a:t>ChatGPT</a:t>
            </a:r>
            <a:endParaRPr lang="en-US" sz="3200" b="1"/>
          </a:p>
        </p:txBody>
      </p:sp>
      <p:sp>
        <p:nvSpPr>
          <p:cNvPr id="17" name="TextBox 16">
            <a:extLst>
              <a:ext uri="{FF2B5EF4-FFF2-40B4-BE49-F238E27FC236}">
                <a16:creationId xmlns:a16="http://schemas.microsoft.com/office/drawing/2014/main" id="{BEE7AA6C-AEE9-BD8E-1CDC-0EDE1054C399}"/>
              </a:ext>
            </a:extLst>
          </p:cNvPr>
          <p:cNvSpPr txBox="1"/>
          <p:nvPr/>
        </p:nvSpPr>
        <p:spPr>
          <a:xfrm>
            <a:off x="9370259" y="5745899"/>
            <a:ext cx="2145140" cy="584775"/>
          </a:xfrm>
          <a:prstGeom prst="rect">
            <a:avLst/>
          </a:prstGeom>
          <a:noFill/>
        </p:spPr>
        <p:txBody>
          <a:bodyPr wrap="square">
            <a:spAutoFit/>
          </a:bodyPr>
          <a:lstStyle/>
          <a:p>
            <a:r>
              <a:rPr lang="en-US" sz="3200" b="1">
                <a:latin typeface="Avenir Next LT Pro Light"/>
              </a:rPr>
              <a:t>TikTok</a:t>
            </a:r>
            <a:endParaRPr lang="en-US" sz="3200" b="1"/>
          </a:p>
        </p:txBody>
      </p:sp>
      <p:pic>
        <p:nvPicPr>
          <p:cNvPr id="19" name="Picture 18" descr="A cellphone with a product page&#10;&#10;AI-generated content may be incorrect.">
            <a:extLst>
              <a:ext uri="{FF2B5EF4-FFF2-40B4-BE49-F238E27FC236}">
                <a16:creationId xmlns:a16="http://schemas.microsoft.com/office/drawing/2014/main" id="{DF642E2F-6559-C345-A0F6-8A8BEB2C85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8691" y="1366297"/>
            <a:ext cx="3814615" cy="4768268"/>
          </a:xfrm>
          <a:prstGeom prst="rect">
            <a:avLst/>
          </a:prstGeom>
        </p:spPr>
      </p:pic>
      <p:pic>
        <p:nvPicPr>
          <p:cNvPr id="24" name="Picture 23" descr="A screen shot of a phone&#10;&#10;AI-generated content may be incorrect.">
            <a:extLst>
              <a:ext uri="{FF2B5EF4-FFF2-40B4-BE49-F238E27FC236}">
                <a16:creationId xmlns:a16="http://schemas.microsoft.com/office/drawing/2014/main" id="{87B357A6-FE2A-2650-3CDA-E4458B6BC9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6008" y="855767"/>
            <a:ext cx="4210160" cy="5396891"/>
          </a:xfrm>
          <a:prstGeom prst="rect">
            <a:avLst/>
          </a:prstGeom>
        </p:spPr>
      </p:pic>
      <p:sp>
        <p:nvSpPr>
          <p:cNvPr id="25" name="Rectangle 24">
            <a:extLst>
              <a:ext uri="{FF2B5EF4-FFF2-40B4-BE49-F238E27FC236}">
                <a16:creationId xmlns:a16="http://schemas.microsoft.com/office/drawing/2014/main" id="{D5F54210-61C1-D5AD-016F-45BCB440691D}"/>
              </a:ext>
            </a:extLst>
          </p:cNvPr>
          <p:cNvSpPr/>
          <p:nvPr/>
        </p:nvSpPr>
        <p:spPr>
          <a:xfrm>
            <a:off x="0" y="6330674"/>
            <a:ext cx="12192000" cy="5273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147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anim calcmode="lin" valueType="num">
                                      <p:cBhvr>
                                        <p:cTn id="37" dur="1000" fill="hold"/>
                                        <p:tgtEl>
                                          <p:spTgt spid="24"/>
                                        </p:tgtEl>
                                        <p:attrNameLst>
                                          <p:attrName>ppt_x</p:attrName>
                                        </p:attrNameLst>
                                      </p:cBhvr>
                                      <p:tavLst>
                                        <p:tav tm="0">
                                          <p:val>
                                            <p:strVal val="#ppt_x"/>
                                          </p:val>
                                        </p:tav>
                                        <p:tav tm="100000">
                                          <p:val>
                                            <p:strVal val="#ppt_x"/>
                                          </p:val>
                                        </p:tav>
                                      </p:tavLst>
                                    </p:anim>
                                    <p:anim calcmode="lin" valueType="num">
                                      <p:cBhvr>
                                        <p:cTn id="3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theme/theme1.xml><?xml version="1.0" encoding="utf-8"?>
<a:theme xmlns:a="http://schemas.openxmlformats.org/drawingml/2006/main" name="GradientRiseVTI">
  <a:themeElements>
    <a:clrScheme name="Gradient Rise">
      <a:dk1>
        <a:sysClr val="windowText" lastClr="000000"/>
      </a:dk1>
      <a:lt1>
        <a:srgbClr val="FFFFFF"/>
      </a:lt1>
      <a:dk2>
        <a:srgbClr val="3C0F3A"/>
      </a:dk2>
      <a:lt2>
        <a:srgbClr val="F1F2F2"/>
      </a:lt2>
      <a:accent1>
        <a:srgbClr val="A6025C"/>
      </a:accent1>
      <a:accent2>
        <a:srgbClr val="92248E"/>
      </a:accent2>
      <a:accent3>
        <a:srgbClr val="DE95C4"/>
      </a:accent3>
      <a:accent4>
        <a:srgbClr val="FE4A00"/>
      </a:accent4>
      <a:accent5>
        <a:srgbClr val="DA002F"/>
      </a:accent5>
      <a:accent6>
        <a:srgbClr val="FF907A"/>
      </a:accent6>
      <a:hlink>
        <a:srgbClr val="CA71E4"/>
      </a:hlink>
      <a:folHlink>
        <a:srgbClr val="E45E49"/>
      </a:folHlink>
    </a:clrScheme>
    <a:fontScheme name="Custom 3">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 Rise_win32_LW_V3" id="{060BF675-623B-4975-8205-8644AD13F33D}" vid="{A2D528C3-6D48-4733-B859-7F3209740C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EDB5DA-FF4D-43C3-A486-D664A902177D}">
  <ds:schemaRefs>
    <ds:schemaRef ds:uri="16c05727-aa75-4e4a-9b5f-8a80a1165891"/>
    <ds:schemaRef ds:uri="230e9df3-be65-4c73-a93b-d1236ebd677e"/>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C853FD0-9ECD-4727-9289-6C1C9A915921}">
  <ds:schemaRefs>
    <ds:schemaRef ds:uri="http://schemas.microsoft.com/sharepoint/v3/contenttype/forms"/>
  </ds:schemaRefs>
</ds:datastoreItem>
</file>

<file path=customXml/itemProps3.xml><?xml version="1.0" encoding="utf-8"?>
<ds:datastoreItem xmlns:ds="http://schemas.openxmlformats.org/officeDocument/2006/customXml" ds:itemID="{8D90D2E6-E4DF-44A3-84FB-A48FFFDE90E3}">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17</Slides>
  <Notes>16</Notes>
  <HiddenSlides>1</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GradientRiseVTI</vt:lpstr>
      <vt:lpstr>Social media and ai redefine search</vt:lpstr>
      <vt:lpstr>PowerPoint Presentation</vt:lpstr>
      <vt:lpstr>Agenda</vt:lpstr>
      <vt:lpstr>With the emergence of AI and Social Media</vt:lpstr>
      <vt:lpstr>Shift in User Search Behavior  Traditional Platforms            AI and Social Media </vt:lpstr>
      <vt:lpstr>PowerPoint Presentation</vt:lpstr>
      <vt:lpstr>Impact on Brand Marketing</vt:lpstr>
      <vt:lpstr>How Are Users Consuming Content?  </vt:lpstr>
      <vt:lpstr>Ads Across Platforms </vt:lpstr>
      <vt:lpstr>PowerPoint Presentation</vt:lpstr>
      <vt:lpstr>Challenges </vt:lpstr>
      <vt:lpstr> With the emergence of AI and Social Media</vt:lpstr>
      <vt:lpstr>PowerPoint Presentation</vt:lpstr>
      <vt:lpstr>Future of Search: Revlon  </vt:lpstr>
      <vt:lpstr>Looking Forward</vt:lpstr>
      <vt:lpstr>Thank you! Q&amp;A</vt:lpstr>
      <vt:lpstr>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4</cp:revision>
  <dcterms:created xsi:type="dcterms:W3CDTF">2025-07-21T18:54:15Z</dcterms:created>
  <dcterms:modified xsi:type="dcterms:W3CDTF">2025-08-13T19:53:28Z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